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Default Extension="png" ContentType="image/png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</p:sldIdLst>
  <p:sldSz cx="9144000" cy="6858000"/>
  <p:notesSz cx="9144000" cy="68580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9" Type="http://schemas.openxmlformats.org/officeDocument/2006/relationships/slide" Target="slides/slide4.xml"/><Relationship Id="rId10" Type="http://schemas.openxmlformats.org/officeDocument/2006/relationships/slide" Target="slides/slide5.xml"/><Relationship Id="rId11" Type="http://schemas.openxmlformats.org/officeDocument/2006/relationships/slide" Target="slides/slide6.xml"/><Relationship Id="rId12" Type="http://schemas.openxmlformats.org/officeDocument/2006/relationships/slide" Target="slides/slide7.xml"/><Relationship Id="rId13" Type="http://schemas.openxmlformats.org/officeDocument/2006/relationships/slide" Target="slides/slide8.xml"/><Relationship Id="rId14" Type="http://schemas.openxmlformats.org/officeDocument/2006/relationships/slide" Target="slides/slide9.xml"/><Relationship Id="rId15" Type="http://schemas.openxmlformats.org/officeDocument/2006/relationships/slide" Target="slides/slide10.xml"/><Relationship Id="rId16" Type="http://schemas.openxmlformats.org/officeDocument/2006/relationships/slide" Target="slides/slide11.xml"/><Relationship Id="rId17" Type="http://schemas.openxmlformats.org/officeDocument/2006/relationships/slide" Target="slides/slide12.xml"/><Relationship Id="rId18" Type="http://schemas.openxmlformats.org/officeDocument/2006/relationships/slide" Target="slides/slide13.xml"/><Relationship Id="rId19" Type="http://schemas.openxmlformats.org/officeDocument/2006/relationships/slide" Target="slides/slide14.xml"/><Relationship Id="rId20" Type="http://schemas.openxmlformats.org/officeDocument/2006/relationships/slide" Target="slides/slide15.xml"/><Relationship Id="rId21" Type="http://schemas.openxmlformats.org/officeDocument/2006/relationships/slide" Target="slides/slide16.xml"/><Relationship Id="rId22" Type="http://schemas.openxmlformats.org/officeDocument/2006/relationships/slide" Target="slides/slide17.xml"/><Relationship Id="rId23" Type="http://schemas.openxmlformats.org/officeDocument/2006/relationships/slide" Target="slides/slide18.xml"/></Relationships>

</file>

<file path=ppt/slideLayouts/_rels/slideLayout1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14401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8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400" b="1" i="0">
                <a:solidFill>
                  <a:schemeClr val="bg1"/>
                </a:solidFill>
                <a:latin typeface="Calibri"/>
                <a:cs typeface="Calibri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2000" b="1" i="0">
                <a:solidFill>
                  <a:srgbClr val="344661"/>
                </a:solidFill>
                <a:latin typeface="Calibri"/>
                <a:cs typeface="Calibri"/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 showMasterSp="0">
  <p:cSld name="Two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0" y="0"/>
            <a:ext cx="9144000" cy="1173480"/>
          </a:xfrm>
          <a:custGeom>
            <a:avLst/>
            <a:gdLst/>
            <a:ahLst/>
            <a:cxnLst/>
            <a:rect l="l" t="t" r="r" b="b"/>
            <a:pathLst>
              <a:path w="9144000" h="1173480">
                <a:moveTo>
                  <a:pt x="9144000" y="0"/>
                </a:moveTo>
                <a:lnTo>
                  <a:pt x="0" y="0"/>
                </a:lnTo>
                <a:lnTo>
                  <a:pt x="0" y="1173479"/>
                </a:lnTo>
                <a:lnTo>
                  <a:pt x="9144000" y="1173479"/>
                </a:lnTo>
                <a:lnTo>
                  <a:pt x="9144000" y="0"/>
                </a:lnTo>
                <a:close/>
              </a:path>
            </a:pathLst>
          </a:custGeom>
          <a:solidFill>
            <a:srgbClr val="34466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400" b="1" i="0">
                <a:solidFill>
                  <a:schemeClr val="bg1"/>
                </a:solidFill>
                <a:latin typeface="Calibri"/>
                <a:cs typeface="Calibri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470916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 showMasterSp="0">
  <p:cSld name="Title Onl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0" y="4773167"/>
            <a:ext cx="9144000" cy="941705"/>
          </a:xfrm>
          <a:custGeom>
            <a:avLst/>
            <a:gdLst/>
            <a:ahLst/>
            <a:cxnLst/>
            <a:rect l="l" t="t" r="r" b="b"/>
            <a:pathLst>
              <a:path w="9144000" h="941704">
                <a:moveTo>
                  <a:pt x="9144000" y="0"/>
                </a:moveTo>
                <a:lnTo>
                  <a:pt x="0" y="0"/>
                </a:lnTo>
                <a:lnTo>
                  <a:pt x="0" y="941450"/>
                </a:lnTo>
                <a:lnTo>
                  <a:pt x="9144000" y="941450"/>
                </a:lnTo>
                <a:lnTo>
                  <a:pt x="9144000" y="0"/>
                </a:lnTo>
                <a:close/>
              </a:path>
            </a:pathLst>
          </a:custGeom>
          <a:solidFill>
            <a:srgbClr val="E6E6E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7" name="bg object 17"/>
          <p:cNvSpPr/>
          <p:nvPr/>
        </p:nvSpPr>
        <p:spPr>
          <a:xfrm>
            <a:off x="0" y="0"/>
            <a:ext cx="9144000" cy="1917064"/>
          </a:xfrm>
          <a:custGeom>
            <a:avLst/>
            <a:gdLst/>
            <a:ahLst/>
            <a:cxnLst/>
            <a:rect l="l" t="t" r="r" b="b"/>
            <a:pathLst>
              <a:path w="9144000" h="1917064">
                <a:moveTo>
                  <a:pt x="9144000" y="0"/>
                </a:moveTo>
                <a:lnTo>
                  <a:pt x="0" y="0"/>
                </a:lnTo>
                <a:lnTo>
                  <a:pt x="0" y="1916811"/>
                </a:lnTo>
                <a:lnTo>
                  <a:pt x="9144000" y="1916811"/>
                </a:lnTo>
                <a:lnTo>
                  <a:pt x="9144000" y="0"/>
                </a:lnTo>
                <a:close/>
              </a:path>
            </a:pathLst>
          </a:custGeom>
          <a:solidFill>
            <a:srgbClr val="34466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8" name="bg object 18"/>
          <p:cNvSpPr/>
          <p:nvPr/>
        </p:nvSpPr>
        <p:spPr>
          <a:xfrm>
            <a:off x="0" y="1917192"/>
            <a:ext cx="9144000" cy="316865"/>
          </a:xfrm>
          <a:custGeom>
            <a:avLst/>
            <a:gdLst/>
            <a:ahLst/>
            <a:cxnLst/>
            <a:rect l="l" t="t" r="r" b="b"/>
            <a:pathLst>
              <a:path w="9144000" h="316864">
                <a:moveTo>
                  <a:pt x="9144000" y="0"/>
                </a:moveTo>
                <a:lnTo>
                  <a:pt x="0" y="0"/>
                </a:lnTo>
                <a:lnTo>
                  <a:pt x="0" y="316864"/>
                </a:lnTo>
                <a:lnTo>
                  <a:pt x="9144000" y="316864"/>
                </a:lnTo>
                <a:lnTo>
                  <a:pt x="9144000" y="0"/>
                </a:lnTo>
                <a:close/>
              </a:path>
            </a:pathLst>
          </a:custGeom>
          <a:solidFill>
            <a:srgbClr val="E65E5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9" name="bg object 19"/>
          <p:cNvSpPr/>
          <p:nvPr/>
        </p:nvSpPr>
        <p:spPr>
          <a:xfrm>
            <a:off x="0" y="5714999"/>
            <a:ext cx="9144000" cy="1143000"/>
          </a:xfrm>
          <a:custGeom>
            <a:avLst/>
            <a:gdLst/>
            <a:ahLst/>
            <a:cxnLst/>
            <a:rect l="l" t="t" r="r" b="b"/>
            <a:pathLst>
              <a:path w="9144000" h="1143000">
                <a:moveTo>
                  <a:pt x="9144000" y="0"/>
                </a:moveTo>
                <a:lnTo>
                  <a:pt x="0" y="0"/>
                </a:lnTo>
                <a:lnTo>
                  <a:pt x="0" y="1142999"/>
                </a:lnTo>
                <a:lnTo>
                  <a:pt x="9144000" y="1142999"/>
                </a:lnTo>
                <a:lnTo>
                  <a:pt x="9144000" y="0"/>
                </a:lnTo>
                <a:close/>
              </a:path>
            </a:pathLst>
          </a:custGeom>
          <a:solidFill>
            <a:srgbClr val="E65E5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400" b="1" i="0">
                <a:solidFill>
                  <a:schemeClr val="bg1"/>
                </a:solidFill>
                <a:latin typeface="Calibri"/>
                <a:cs typeface="Calibri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 showMasterSp="0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0" y="0"/>
            <a:ext cx="9144000" cy="1917064"/>
          </a:xfrm>
          <a:custGeom>
            <a:avLst/>
            <a:gdLst/>
            <a:ahLst/>
            <a:cxnLst/>
            <a:rect l="l" t="t" r="r" b="b"/>
            <a:pathLst>
              <a:path w="9144000" h="1917064">
                <a:moveTo>
                  <a:pt x="9144000" y="0"/>
                </a:moveTo>
                <a:lnTo>
                  <a:pt x="0" y="0"/>
                </a:lnTo>
                <a:lnTo>
                  <a:pt x="0" y="1916811"/>
                </a:lnTo>
                <a:lnTo>
                  <a:pt x="9144000" y="1916811"/>
                </a:lnTo>
                <a:lnTo>
                  <a:pt x="9144000" y="0"/>
                </a:lnTo>
                <a:close/>
              </a:path>
            </a:pathLst>
          </a:custGeom>
          <a:solidFill>
            <a:srgbClr val="34466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7" name="bg object 17"/>
          <p:cNvSpPr/>
          <p:nvPr/>
        </p:nvSpPr>
        <p:spPr>
          <a:xfrm>
            <a:off x="0" y="1917192"/>
            <a:ext cx="9144000" cy="316865"/>
          </a:xfrm>
          <a:custGeom>
            <a:avLst/>
            <a:gdLst/>
            <a:ahLst/>
            <a:cxnLst/>
            <a:rect l="l" t="t" r="r" b="b"/>
            <a:pathLst>
              <a:path w="9144000" h="316864">
                <a:moveTo>
                  <a:pt x="9144000" y="0"/>
                </a:moveTo>
                <a:lnTo>
                  <a:pt x="0" y="0"/>
                </a:lnTo>
                <a:lnTo>
                  <a:pt x="0" y="316864"/>
                </a:lnTo>
                <a:lnTo>
                  <a:pt x="9144000" y="316864"/>
                </a:lnTo>
                <a:lnTo>
                  <a:pt x="9144000" y="0"/>
                </a:lnTo>
                <a:close/>
              </a:path>
            </a:pathLst>
          </a:custGeom>
          <a:solidFill>
            <a:srgbClr val="E65E5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239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400" b="1" i="0">
                <a:solidFill>
                  <a:schemeClr val="bg1"/>
                </a:solidFill>
                <a:latin typeface="Calibri"/>
                <a:cs typeface="Calibri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220776" y="1129741"/>
            <a:ext cx="5930900" cy="32099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000" b="1" i="0">
                <a:solidFill>
                  <a:srgbClr val="344661"/>
                </a:solidFill>
                <a:latin typeface="Calibri"/>
                <a:cs typeface="Calibri"/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3108960" y="6377940"/>
            <a:ext cx="292608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/Relationships>

</file>

<file path=ppt/slides/_rels/slide10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1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12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
</file>

<file path=ppt/slides/_rels/slide13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
</file>

<file path=ppt/slides/_rels/slide14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
</file>

<file path=ppt/slides/_rels/slide15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
</file>

<file path=ppt/slides/_rels/slide16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17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18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4.xml"/></Relationships>

</file>

<file path=ppt/slides/_rels/slide2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3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4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5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3.xml"/></Relationships>

</file>

<file path=ppt/slides/_rels/slide6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7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8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9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880363" y="2980766"/>
            <a:ext cx="7457440" cy="112331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ctr" marL="15875">
              <a:lnSpc>
                <a:spcPct val="100000"/>
              </a:lnSpc>
              <a:spcBef>
                <a:spcPts val="100"/>
              </a:spcBef>
            </a:pPr>
            <a:r>
              <a:rPr dirty="0" sz="2400" spc="-50" b="1">
                <a:solidFill>
                  <a:srgbClr val="344661"/>
                </a:solidFill>
                <a:latin typeface="Calibri"/>
                <a:cs typeface="Calibri"/>
              </a:rPr>
              <a:t>ИТОГОВОЕ</a:t>
            </a:r>
            <a:r>
              <a:rPr dirty="0" sz="2400" spc="-65" b="1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2400" spc="-5" b="1">
                <a:solidFill>
                  <a:srgbClr val="344661"/>
                </a:solidFill>
                <a:latin typeface="Calibri"/>
                <a:cs typeface="Calibri"/>
              </a:rPr>
              <a:t>СОЧИНЕНИЕ</a:t>
            </a:r>
            <a:r>
              <a:rPr dirty="0" sz="2400" spc="-105" b="1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2400" b="1">
                <a:solidFill>
                  <a:srgbClr val="344661"/>
                </a:solidFill>
                <a:latin typeface="Calibri"/>
                <a:cs typeface="Calibri"/>
              </a:rPr>
              <a:t>В</a:t>
            </a:r>
            <a:r>
              <a:rPr dirty="0" sz="2400" spc="-25" b="1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2400" spc="-5" b="1">
                <a:solidFill>
                  <a:srgbClr val="344661"/>
                </a:solidFill>
                <a:latin typeface="Calibri"/>
                <a:cs typeface="Calibri"/>
              </a:rPr>
              <a:t>2023-2024</a:t>
            </a:r>
            <a:endParaRPr sz="2400">
              <a:latin typeface="Calibri"/>
              <a:cs typeface="Calibri"/>
            </a:endParaRPr>
          </a:p>
          <a:p>
            <a:pPr algn="ctr" marL="21590">
              <a:lnSpc>
                <a:spcPct val="100000"/>
              </a:lnSpc>
              <a:spcBef>
                <a:spcPts val="5"/>
              </a:spcBef>
            </a:pPr>
            <a:r>
              <a:rPr dirty="0" sz="2400" b="1">
                <a:solidFill>
                  <a:srgbClr val="344661"/>
                </a:solidFill>
                <a:latin typeface="Calibri"/>
                <a:cs typeface="Calibri"/>
              </a:rPr>
              <a:t>У</a:t>
            </a:r>
            <a:r>
              <a:rPr dirty="0" sz="2400" spc="-5" b="1">
                <a:solidFill>
                  <a:srgbClr val="344661"/>
                </a:solidFill>
                <a:latin typeface="Calibri"/>
                <a:cs typeface="Calibri"/>
              </a:rPr>
              <a:t>ЧЕ</a:t>
            </a:r>
            <a:r>
              <a:rPr dirty="0" sz="2400" spc="10" b="1">
                <a:solidFill>
                  <a:srgbClr val="344661"/>
                </a:solidFill>
                <a:latin typeface="Calibri"/>
                <a:cs typeface="Calibri"/>
              </a:rPr>
              <a:t>Б</a:t>
            </a:r>
            <a:r>
              <a:rPr dirty="0" sz="2400" b="1">
                <a:solidFill>
                  <a:srgbClr val="344661"/>
                </a:solidFill>
                <a:latin typeface="Calibri"/>
                <a:cs typeface="Calibri"/>
              </a:rPr>
              <a:t>Н</a:t>
            </a:r>
            <a:r>
              <a:rPr dirty="0" sz="2400" spc="-20" b="1">
                <a:solidFill>
                  <a:srgbClr val="344661"/>
                </a:solidFill>
                <a:latin typeface="Calibri"/>
                <a:cs typeface="Calibri"/>
              </a:rPr>
              <a:t>О</a:t>
            </a:r>
            <a:r>
              <a:rPr dirty="0" sz="2400" b="1">
                <a:solidFill>
                  <a:srgbClr val="344661"/>
                </a:solidFill>
                <a:latin typeface="Calibri"/>
                <a:cs typeface="Calibri"/>
              </a:rPr>
              <a:t>М</a:t>
            </a:r>
            <a:r>
              <a:rPr dirty="0" sz="2400" spc="-114" b="1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2400" spc="-175" b="1">
                <a:solidFill>
                  <a:srgbClr val="344661"/>
                </a:solidFill>
                <a:latin typeface="Calibri"/>
                <a:cs typeface="Calibri"/>
              </a:rPr>
              <a:t>Г</a:t>
            </a:r>
            <a:r>
              <a:rPr dirty="0" sz="2400" spc="-160" b="1">
                <a:solidFill>
                  <a:srgbClr val="344661"/>
                </a:solidFill>
                <a:latin typeface="Calibri"/>
                <a:cs typeface="Calibri"/>
              </a:rPr>
              <a:t>О</a:t>
            </a:r>
            <a:r>
              <a:rPr dirty="0" sz="2400" spc="-155" b="1">
                <a:solidFill>
                  <a:srgbClr val="344661"/>
                </a:solidFill>
                <a:latin typeface="Calibri"/>
                <a:cs typeface="Calibri"/>
              </a:rPr>
              <a:t>Д</a:t>
            </a:r>
            <a:r>
              <a:rPr dirty="0" sz="2400" spc="-190" b="1">
                <a:solidFill>
                  <a:srgbClr val="344661"/>
                </a:solidFill>
                <a:latin typeface="Calibri"/>
                <a:cs typeface="Calibri"/>
              </a:rPr>
              <a:t>У</a:t>
            </a:r>
            <a:r>
              <a:rPr dirty="0" sz="2400" b="1">
                <a:solidFill>
                  <a:srgbClr val="344661"/>
                </a:solidFill>
                <a:latin typeface="Calibri"/>
                <a:cs typeface="Calibri"/>
              </a:rPr>
              <a:t>:</a:t>
            </a:r>
            <a:endParaRPr sz="2400">
              <a:latin typeface="Calibri"/>
              <a:cs typeface="Calibri"/>
            </a:endParaRPr>
          </a:p>
          <a:p>
            <a:pPr algn="ctr">
              <a:lnSpc>
                <a:spcPct val="100000"/>
              </a:lnSpc>
            </a:pPr>
            <a:r>
              <a:rPr dirty="0" sz="2400" b="1">
                <a:solidFill>
                  <a:srgbClr val="344661"/>
                </a:solidFill>
                <a:latin typeface="Calibri"/>
                <a:cs typeface="Calibri"/>
              </a:rPr>
              <a:t>ОСОБЕННОСТИ</a:t>
            </a:r>
            <a:r>
              <a:rPr dirty="0" sz="2400" spc="-150" b="1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2400" spc="-70" b="1">
                <a:solidFill>
                  <a:srgbClr val="344661"/>
                </a:solidFill>
                <a:latin typeface="Calibri"/>
                <a:cs typeface="Calibri"/>
              </a:rPr>
              <a:t>ПОДГОТОВКИ</a:t>
            </a:r>
            <a:r>
              <a:rPr dirty="0" sz="2400" spc="-135" b="1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2400" b="1">
                <a:solidFill>
                  <a:srgbClr val="344661"/>
                </a:solidFill>
                <a:latin typeface="Calibri"/>
                <a:cs typeface="Calibri"/>
              </a:rPr>
              <a:t>И</a:t>
            </a:r>
            <a:r>
              <a:rPr dirty="0" sz="2400" spc="-20" b="1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2400" spc="-5" b="1">
                <a:solidFill>
                  <a:srgbClr val="344661"/>
                </a:solidFill>
                <a:latin typeface="Calibri"/>
                <a:cs typeface="Calibri"/>
              </a:rPr>
              <a:t>КРИТЕРИИ</a:t>
            </a:r>
            <a:r>
              <a:rPr dirty="0" sz="2400" spc="-105" b="1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2400" spc="-10" b="1">
                <a:solidFill>
                  <a:srgbClr val="344661"/>
                </a:solidFill>
                <a:latin typeface="Calibri"/>
                <a:cs typeface="Calibri"/>
              </a:rPr>
              <a:t>ОЦЕНИВАНИЯ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0" y="4773167"/>
            <a:ext cx="9144000" cy="363220"/>
          </a:xfrm>
          <a:custGeom>
            <a:avLst/>
            <a:gdLst/>
            <a:ahLst/>
            <a:cxnLst/>
            <a:rect l="l" t="t" r="r" b="b"/>
            <a:pathLst>
              <a:path w="9144000" h="363220">
                <a:moveTo>
                  <a:pt x="9144000" y="0"/>
                </a:moveTo>
                <a:lnTo>
                  <a:pt x="0" y="0"/>
                </a:lnTo>
                <a:lnTo>
                  <a:pt x="0" y="362711"/>
                </a:lnTo>
                <a:lnTo>
                  <a:pt x="9144000" y="362711"/>
                </a:lnTo>
                <a:lnTo>
                  <a:pt x="9144000" y="0"/>
                </a:lnTo>
                <a:close/>
              </a:path>
            </a:pathLst>
          </a:custGeom>
          <a:solidFill>
            <a:srgbClr val="E6E6E6"/>
          </a:solid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9144000" cy="923925"/>
          </a:xfrm>
          <a:custGeom>
            <a:avLst/>
            <a:gdLst/>
            <a:ahLst/>
            <a:cxnLst/>
            <a:rect l="l" t="t" r="r" b="b"/>
            <a:pathLst>
              <a:path w="9144000" h="923925">
                <a:moveTo>
                  <a:pt x="9144000" y="0"/>
                </a:moveTo>
                <a:lnTo>
                  <a:pt x="0" y="0"/>
                </a:lnTo>
                <a:lnTo>
                  <a:pt x="0" y="923416"/>
                </a:lnTo>
                <a:lnTo>
                  <a:pt x="9144000" y="923416"/>
                </a:lnTo>
                <a:lnTo>
                  <a:pt x="9144000" y="0"/>
                </a:lnTo>
                <a:close/>
              </a:path>
            </a:pathLst>
          </a:custGeom>
          <a:solidFill>
            <a:srgbClr val="34466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1159560" y="196342"/>
            <a:ext cx="4359275" cy="453390"/>
          </a:xfrm>
          <a:prstGeom prst="rect"/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2800" spc="-5"/>
              <a:t>КРИТЕРИЙ</a:t>
            </a:r>
            <a:r>
              <a:rPr dirty="0" sz="2800" spc="-135"/>
              <a:t> </a:t>
            </a:r>
            <a:r>
              <a:rPr dirty="0" sz="2800" spc="-5"/>
              <a:t>5.</a:t>
            </a:r>
            <a:r>
              <a:rPr dirty="0" sz="2800" spc="-35"/>
              <a:t> </a:t>
            </a:r>
            <a:r>
              <a:rPr dirty="0" sz="2800" spc="-20"/>
              <a:t>ГРАМОТНОСТЬ</a:t>
            </a:r>
            <a:endParaRPr sz="2800"/>
          </a:p>
        </p:txBody>
      </p:sp>
      <p:sp>
        <p:nvSpPr>
          <p:cNvPr id="4" name="object 4"/>
          <p:cNvSpPr/>
          <p:nvPr/>
        </p:nvSpPr>
        <p:spPr>
          <a:xfrm>
            <a:off x="801623" y="2502406"/>
            <a:ext cx="8134984" cy="73025"/>
          </a:xfrm>
          <a:custGeom>
            <a:avLst/>
            <a:gdLst/>
            <a:ahLst/>
            <a:cxnLst/>
            <a:rect l="l" t="t" r="r" b="b"/>
            <a:pathLst>
              <a:path w="8134984" h="73025">
                <a:moveTo>
                  <a:pt x="8134731" y="0"/>
                </a:moveTo>
                <a:lnTo>
                  <a:pt x="0" y="0"/>
                </a:lnTo>
                <a:lnTo>
                  <a:pt x="0" y="72772"/>
                </a:lnTo>
                <a:lnTo>
                  <a:pt x="8134731" y="72772"/>
                </a:lnTo>
                <a:lnTo>
                  <a:pt x="8134731" y="0"/>
                </a:lnTo>
                <a:close/>
              </a:path>
            </a:pathLst>
          </a:custGeom>
          <a:solidFill>
            <a:srgbClr val="E6E6E6"/>
          </a:solidFill>
        </p:spPr>
        <p:txBody>
          <a:bodyPr wrap="square" lIns="0" tIns="0" rIns="0" bIns="0" rtlCol="0"/>
          <a:lstStyle/>
          <a:p/>
        </p:txBody>
      </p:sp>
      <p:grpSp>
        <p:nvGrpSpPr>
          <p:cNvPr id="5" name="object 5"/>
          <p:cNvGrpSpPr/>
          <p:nvPr/>
        </p:nvGrpSpPr>
        <p:grpSpPr>
          <a:xfrm>
            <a:off x="0" y="5215125"/>
            <a:ext cx="9144000" cy="725170"/>
            <a:chOff x="0" y="5215125"/>
            <a:chExt cx="9144000" cy="725170"/>
          </a:xfrm>
        </p:grpSpPr>
        <p:sp>
          <p:nvSpPr>
            <p:cNvPr id="6" name="object 6"/>
            <p:cNvSpPr/>
            <p:nvPr/>
          </p:nvSpPr>
          <p:spPr>
            <a:xfrm>
              <a:off x="1014983" y="5218173"/>
              <a:ext cx="8128634" cy="73025"/>
            </a:xfrm>
            <a:custGeom>
              <a:avLst/>
              <a:gdLst/>
              <a:ahLst/>
              <a:cxnLst/>
              <a:rect l="l" t="t" r="r" b="b"/>
              <a:pathLst>
                <a:path w="8128634" h="73025">
                  <a:moveTo>
                    <a:pt x="8128508" y="0"/>
                  </a:moveTo>
                  <a:lnTo>
                    <a:pt x="0" y="0"/>
                  </a:lnTo>
                  <a:lnTo>
                    <a:pt x="0" y="72773"/>
                  </a:lnTo>
                  <a:lnTo>
                    <a:pt x="8128508" y="72773"/>
                  </a:lnTo>
                  <a:lnTo>
                    <a:pt x="8128508" y="0"/>
                  </a:lnTo>
                  <a:close/>
                </a:path>
              </a:pathLst>
            </a:custGeom>
            <a:solidFill>
              <a:srgbClr val="E6E6E6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/>
            <p:cNvSpPr/>
            <p:nvPr/>
          </p:nvSpPr>
          <p:spPr>
            <a:xfrm>
              <a:off x="0" y="5215125"/>
              <a:ext cx="1026794" cy="73025"/>
            </a:xfrm>
            <a:custGeom>
              <a:avLst/>
              <a:gdLst/>
              <a:ahLst/>
              <a:cxnLst/>
              <a:rect l="l" t="t" r="r" b="b"/>
              <a:pathLst>
                <a:path w="1026794" h="73025">
                  <a:moveTo>
                    <a:pt x="1026668" y="0"/>
                  </a:moveTo>
                  <a:lnTo>
                    <a:pt x="0" y="0"/>
                  </a:lnTo>
                  <a:lnTo>
                    <a:pt x="0" y="72773"/>
                  </a:lnTo>
                  <a:lnTo>
                    <a:pt x="1026668" y="72773"/>
                  </a:lnTo>
                  <a:lnTo>
                    <a:pt x="1026668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/>
            <p:cNvSpPr/>
            <p:nvPr/>
          </p:nvSpPr>
          <p:spPr>
            <a:xfrm>
              <a:off x="143255" y="5288280"/>
              <a:ext cx="8787765" cy="645795"/>
            </a:xfrm>
            <a:custGeom>
              <a:avLst/>
              <a:gdLst/>
              <a:ahLst/>
              <a:cxnLst/>
              <a:rect l="l" t="t" r="r" b="b"/>
              <a:pathLst>
                <a:path w="8787765" h="645795">
                  <a:moveTo>
                    <a:pt x="8787257" y="0"/>
                  </a:moveTo>
                  <a:lnTo>
                    <a:pt x="0" y="0"/>
                  </a:lnTo>
                  <a:lnTo>
                    <a:pt x="0" y="645668"/>
                  </a:lnTo>
                  <a:lnTo>
                    <a:pt x="8787257" y="645668"/>
                  </a:lnTo>
                  <a:lnTo>
                    <a:pt x="8787257" y="0"/>
                  </a:lnTo>
                  <a:close/>
                </a:path>
              </a:pathLst>
            </a:custGeom>
            <a:solidFill>
              <a:srgbClr val="F8D9D4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/>
            <p:cNvSpPr/>
            <p:nvPr/>
          </p:nvSpPr>
          <p:spPr>
            <a:xfrm>
              <a:off x="144779" y="5289804"/>
              <a:ext cx="8787765" cy="645795"/>
            </a:xfrm>
            <a:custGeom>
              <a:avLst/>
              <a:gdLst/>
              <a:ahLst/>
              <a:cxnLst/>
              <a:rect l="l" t="t" r="r" b="b"/>
              <a:pathLst>
                <a:path w="8787765" h="645795">
                  <a:moveTo>
                    <a:pt x="0" y="645668"/>
                  </a:moveTo>
                  <a:lnTo>
                    <a:pt x="8787257" y="645668"/>
                  </a:lnTo>
                  <a:lnTo>
                    <a:pt x="8787257" y="0"/>
                  </a:lnTo>
                  <a:lnTo>
                    <a:pt x="0" y="0"/>
                  </a:lnTo>
                  <a:lnTo>
                    <a:pt x="0" y="645668"/>
                  </a:lnTo>
                  <a:close/>
                </a:path>
              </a:pathLst>
            </a:custGeom>
            <a:ln w="9144">
              <a:solidFill>
                <a:srgbClr val="344661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0" name="object 10"/>
          <p:cNvSpPr txBox="1">
            <a:spLocks noGrp="1"/>
          </p:cNvSpPr>
          <p:nvPr>
            <p:ph type="body" idx="1"/>
          </p:nvPr>
        </p:nvSpPr>
        <p:spPr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pc="-35"/>
              <a:t>Оценка</a:t>
            </a:r>
            <a:r>
              <a:rPr dirty="0" spc="-65"/>
              <a:t> </a:t>
            </a:r>
            <a:r>
              <a:rPr dirty="0" spc="-30"/>
              <a:t>грамотности</a:t>
            </a:r>
            <a:r>
              <a:rPr dirty="0" spc="60"/>
              <a:t> </a:t>
            </a:r>
            <a:r>
              <a:rPr dirty="0" spc="-30"/>
              <a:t>участника.</a:t>
            </a:r>
          </a:p>
          <a:p>
            <a:pPr marL="12700">
              <a:lnSpc>
                <a:spcPct val="100000"/>
              </a:lnSpc>
            </a:pPr>
            <a:r>
              <a:rPr dirty="0" spc="-30">
                <a:solidFill>
                  <a:srgbClr val="E65E52"/>
                </a:solidFill>
              </a:rPr>
              <a:t>«Незачёт»</a:t>
            </a:r>
            <a:r>
              <a:rPr dirty="0" spc="75">
                <a:solidFill>
                  <a:srgbClr val="E65E52"/>
                </a:solidFill>
              </a:rPr>
              <a:t> </a:t>
            </a:r>
            <a:r>
              <a:rPr dirty="0" spc="-30">
                <a:solidFill>
                  <a:srgbClr val="E65E52"/>
                </a:solidFill>
              </a:rPr>
              <a:t>ставится,</a:t>
            </a:r>
            <a:r>
              <a:rPr dirty="0" spc="85">
                <a:solidFill>
                  <a:srgbClr val="E65E52"/>
                </a:solidFill>
              </a:rPr>
              <a:t> </a:t>
            </a:r>
            <a:r>
              <a:rPr dirty="0" spc="-5">
                <a:solidFill>
                  <a:srgbClr val="E65E52"/>
                </a:solidFill>
              </a:rPr>
              <a:t>если</a:t>
            </a:r>
            <a:r>
              <a:rPr dirty="0" spc="-70">
                <a:solidFill>
                  <a:srgbClr val="E65E52"/>
                </a:solidFill>
              </a:rPr>
              <a:t> </a:t>
            </a:r>
            <a:r>
              <a:rPr dirty="0" spc="-10">
                <a:solidFill>
                  <a:srgbClr val="E65E52"/>
                </a:solidFill>
              </a:rPr>
              <a:t>на</a:t>
            </a:r>
            <a:r>
              <a:rPr dirty="0" spc="-25">
                <a:solidFill>
                  <a:srgbClr val="E65E52"/>
                </a:solidFill>
              </a:rPr>
              <a:t> </a:t>
            </a:r>
            <a:r>
              <a:rPr dirty="0" spc="-10">
                <a:solidFill>
                  <a:srgbClr val="E65E52"/>
                </a:solidFill>
              </a:rPr>
              <a:t>100</a:t>
            </a:r>
            <a:r>
              <a:rPr dirty="0" spc="-25">
                <a:solidFill>
                  <a:srgbClr val="E65E52"/>
                </a:solidFill>
              </a:rPr>
              <a:t> </a:t>
            </a:r>
            <a:r>
              <a:rPr dirty="0">
                <a:solidFill>
                  <a:srgbClr val="E65E52"/>
                </a:solidFill>
              </a:rPr>
              <a:t>слов</a:t>
            </a:r>
          </a:p>
          <a:p>
            <a:pPr marL="70485">
              <a:lnSpc>
                <a:spcPct val="100000"/>
              </a:lnSpc>
            </a:pPr>
            <a:r>
              <a:rPr dirty="0" spc="-5">
                <a:solidFill>
                  <a:srgbClr val="E65E52"/>
                </a:solidFill>
              </a:rPr>
              <a:t>в</a:t>
            </a:r>
            <a:r>
              <a:rPr dirty="0" spc="-30">
                <a:solidFill>
                  <a:srgbClr val="E65E52"/>
                </a:solidFill>
              </a:rPr>
              <a:t> </a:t>
            </a:r>
            <a:r>
              <a:rPr dirty="0" spc="-35">
                <a:solidFill>
                  <a:srgbClr val="E65E52"/>
                </a:solidFill>
              </a:rPr>
              <a:t>среднем</a:t>
            </a:r>
            <a:r>
              <a:rPr dirty="0" spc="25">
                <a:solidFill>
                  <a:srgbClr val="E65E52"/>
                </a:solidFill>
              </a:rPr>
              <a:t> </a:t>
            </a:r>
            <a:r>
              <a:rPr dirty="0" spc="-40">
                <a:solidFill>
                  <a:srgbClr val="E65E52"/>
                </a:solidFill>
              </a:rPr>
              <a:t>приходится</a:t>
            </a:r>
            <a:r>
              <a:rPr dirty="0" spc="-5">
                <a:solidFill>
                  <a:srgbClr val="E65E52"/>
                </a:solidFill>
              </a:rPr>
              <a:t> в</a:t>
            </a:r>
            <a:r>
              <a:rPr dirty="0" spc="415">
                <a:solidFill>
                  <a:srgbClr val="E65E52"/>
                </a:solidFill>
              </a:rPr>
              <a:t> </a:t>
            </a:r>
            <a:r>
              <a:rPr dirty="0" spc="-30">
                <a:solidFill>
                  <a:srgbClr val="E65E52"/>
                </a:solidFill>
              </a:rPr>
              <a:t>сумме</a:t>
            </a:r>
            <a:r>
              <a:rPr dirty="0" spc="80">
                <a:solidFill>
                  <a:srgbClr val="E65E52"/>
                </a:solidFill>
              </a:rPr>
              <a:t> </a:t>
            </a:r>
            <a:r>
              <a:rPr dirty="0" spc="-30">
                <a:solidFill>
                  <a:srgbClr val="E65E52"/>
                </a:solidFill>
              </a:rPr>
              <a:t>более</a:t>
            </a:r>
            <a:r>
              <a:rPr dirty="0" spc="-40">
                <a:solidFill>
                  <a:srgbClr val="E65E52"/>
                </a:solidFill>
              </a:rPr>
              <a:t> </a:t>
            </a:r>
            <a:r>
              <a:rPr dirty="0" spc="-15">
                <a:solidFill>
                  <a:srgbClr val="E65E52"/>
                </a:solidFill>
              </a:rPr>
              <a:t>пяти</a:t>
            </a:r>
            <a:r>
              <a:rPr dirty="0" spc="-10">
                <a:solidFill>
                  <a:srgbClr val="E65E52"/>
                </a:solidFill>
              </a:rPr>
              <a:t> ошибок:</a:t>
            </a:r>
          </a:p>
          <a:p>
            <a:pPr marL="12700">
              <a:lnSpc>
                <a:spcPct val="100000"/>
              </a:lnSpc>
            </a:pPr>
            <a:r>
              <a:rPr dirty="0" spc="-25">
                <a:solidFill>
                  <a:srgbClr val="E65E52"/>
                </a:solidFill>
              </a:rPr>
              <a:t>грамматических,</a:t>
            </a:r>
            <a:r>
              <a:rPr dirty="0" spc="114">
                <a:solidFill>
                  <a:srgbClr val="E65E52"/>
                </a:solidFill>
              </a:rPr>
              <a:t> </a:t>
            </a:r>
            <a:r>
              <a:rPr dirty="0" spc="-5">
                <a:solidFill>
                  <a:srgbClr val="E65E52"/>
                </a:solidFill>
              </a:rPr>
              <a:t>орфографических,</a:t>
            </a:r>
            <a:r>
              <a:rPr dirty="0" spc="-40">
                <a:solidFill>
                  <a:srgbClr val="E65E52"/>
                </a:solidFill>
              </a:rPr>
              <a:t> </a:t>
            </a:r>
            <a:r>
              <a:rPr dirty="0" spc="-30">
                <a:solidFill>
                  <a:srgbClr val="E65E52"/>
                </a:solidFill>
              </a:rPr>
              <a:t>пунктуационных.</a:t>
            </a:r>
          </a:p>
          <a:p>
            <a:pPr>
              <a:lnSpc>
                <a:spcPct val="100000"/>
              </a:lnSpc>
              <a:spcBef>
                <a:spcPts val="20"/>
              </a:spcBef>
            </a:pPr>
            <a:endParaRPr sz="1800"/>
          </a:p>
          <a:p>
            <a:pPr marL="12700">
              <a:lnSpc>
                <a:spcPct val="100000"/>
              </a:lnSpc>
            </a:pPr>
            <a:r>
              <a:rPr dirty="0" sz="1800" spc="-30"/>
              <a:t>Количество</a:t>
            </a:r>
            <a:r>
              <a:rPr dirty="0" sz="1800" spc="30"/>
              <a:t> </a:t>
            </a:r>
            <a:r>
              <a:rPr dirty="0" sz="1800" spc="-30"/>
              <a:t>возможных</a:t>
            </a:r>
            <a:r>
              <a:rPr dirty="0" sz="1800" spc="100"/>
              <a:t> </a:t>
            </a:r>
            <a:r>
              <a:rPr dirty="0" sz="1800" spc="-5"/>
              <a:t>ошибок</a:t>
            </a:r>
            <a:r>
              <a:rPr dirty="0" sz="1800" spc="-15"/>
              <a:t> </a:t>
            </a:r>
            <a:r>
              <a:rPr dirty="0" sz="1800" spc="-30"/>
              <a:t>определяется</a:t>
            </a:r>
            <a:r>
              <a:rPr dirty="0" sz="1800" spc="75"/>
              <a:t> </a:t>
            </a:r>
            <a:r>
              <a:rPr dirty="0" sz="1800" spc="-5"/>
              <a:t>по</a:t>
            </a:r>
            <a:r>
              <a:rPr dirty="0" sz="1800" spc="-25"/>
              <a:t> формуле:</a:t>
            </a:r>
            <a:endParaRPr sz="1800"/>
          </a:p>
          <a:p>
            <a:pPr marL="12700">
              <a:lnSpc>
                <a:spcPct val="100000"/>
              </a:lnSpc>
              <a:spcBef>
                <a:spcPts val="30"/>
              </a:spcBef>
            </a:pPr>
            <a:r>
              <a:rPr dirty="0" sz="1800">
                <a:solidFill>
                  <a:srgbClr val="E65E52"/>
                </a:solidFill>
              </a:rPr>
              <a:t>О</a:t>
            </a:r>
            <a:r>
              <a:rPr dirty="0" sz="1800" spc="-60">
                <a:solidFill>
                  <a:srgbClr val="E65E52"/>
                </a:solidFill>
              </a:rPr>
              <a:t> </a:t>
            </a:r>
            <a:r>
              <a:rPr dirty="0" sz="1800">
                <a:solidFill>
                  <a:srgbClr val="E65E52"/>
                </a:solidFill>
              </a:rPr>
              <a:t>=</a:t>
            </a:r>
            <a:r>
              <a:rPr dirty="0" sz="1800" spc="-50">
                <a:solidFill>
                  <a:srgbClr val="E65E52"/>
                </a:solidFill>
              </a:rPr>
              <a:t> </a:t>
            </a:r>
            <a:r>
              <a:rPr dirty="0" sz="1800" spc="-15">
                <a:solidFill>
                  <a:srgbClr val="E65E52"/>
                </a:solidFill>
              </a:rPr>
              <a:t>Кс</a:t>
            </a:r>
            <a:r>
              <a:rPr dirty="0" sz="1800" spc="-50">
                <a:solidFill>
                  <a:srgbClr val="E65E52"/>
                </a:solidFill>
              </a:rPr>
              <a:t> </a:t>
            </a:r>
            <a:r>
              <a:rPr dirty="0" sz="1800" b="0">
                <a:solidFill>
                  <a:srgbClr val="E65E52"/>
                </a:solidFill>
                <a:latin typeface="Cambria Math"/>
                <a:cs typeface="Cambria Math"/>
              </a:rPr>
              <a:t>⨯</a:t>
            </a:r>
            <a:r>
              <a:rPr dirty="0" sz="1800">
                <a:solidFill>
                  <a:srgbClr val="E65E52"/>
                </a:solidFill>
              </a:rPr>
              <a:t>0,05</a:t>
            </a:r>
            <a:r>
              <a:rPr dirty="0" sz="1800" spc="-45">
                <a:solidFill>
                  <a:srgbClr val="E65E52"/>
                </a:solidFill>
              </a:rPr>
              <a:t> </a:t>
            </a:r>
            <a:r>
              <a:rPr dirty="0" sz="1800" b="0">
                <a:latin typeface="Calibri"/>
                <a:cs typeface="Calibri"/>
              </a:rPr>
              <a:t>,</a:t>
            </a:r>
            <a:r>
              <a:rPr dirty="0" sz="1800" spc="-35" b="0">
                <a:latin typeface="Calibri"/>
                <a:cs typeface="Calibri"/>
              </a:rPr>
              <a:t> </a:t>
            </a:r>
            <a:r>
              <a:rPr dirty="0" sz="1800" spc="-20" b="0">
                <a:latin typeface="Calibri"/>
                <a:cs typeface="Calibri"/>
              </a:rPr>
              <a:t>где:</a:t>
            </a:r>
            <a:endParaRPr sz="18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140"/>
              </a:spcBef>
            </a:pPr>
            <a:r>
              <a:rPr dirty="0" sz="1800" b="0">
                <a:latin typeface="Calibri"/>
                <a:cs typeface="Calibri"/>
              </a:rPr>
              <a:t>О</a:t>
            </a:r>
            <a:r>
              <a:rPr dirty="0" sz="1800" spc="-20" b="0">
                <a:latin typeface="Calibri"/>
                <a:cs typeface="Calibri"/>
              </a:rPr>
              <a:t> </a:t>
            </a:r>
            <a:r>
              <a:rPr dirty="0" sz="1800" b="0">
                <a:latin typeface="Calibri"/>
                <a:cs typeface="Calibri"/>
              </a:rPr>
              <a:t>–</a:t>
            </a:r>
            <a:r>
              <a:rPr dirty="0" sz="1800" spc="15" b="0">
                <a:latin typeface="Calibri"/>
                <a:cs typeface="Calibri"/>
              </a:rPr>
              <a:t> </a:t>
            </a:r>
            <a:r>
              <a:rPr dirty="0" sz="1800" spc="-25" b="0">
                <a:latin typeface="Calibri"/>
                <a:cs typeface="Calibri"/>
              </a:rPr>
              <a:t>количество</a:t>
            </a:r>
            <a:r>
              <a:rPr dirty="0" sz="1800" spc="85" b="0">
                <a:latin typeface="Calibri"/>
                <a:cs typeface="Calibri"/>
              </a:rPr>
              <a:t> </a:t>
            </a:r>
            <a:r>
              <a:rPr dirty="0" sz="1800" spc="-5" b="0">
                <a:latin typeface="Calibri"/>
                <a:cs typeface="Calibri"/>
              </a:rPr>
              <a:t>возможных</a:t>
            </a:r>
            <a:r>
              <a:rPr dirty="0" sz="1800" spc="-55" b="0">
                <a:latin typeface="Calibri"/>
                <a:cs typeface="Calibri"/>
              </a:rPr>
              <a:t> </a:t>
            </a:r>
            <a:r>
              <a:rPr dirty="0" sz="1800" b="0">
                <a:latin typeface="Calibri"/>
                <a:cs typeface="Calibri"/>
              </a:rPr>
              <a:t>ошибок</a:t>
            </a:r>
            <a:r>
              <a:rPr dirty="0" sz="1800" spc="-35" b="0">
                <a:latin typeface="Calibri"/>
                <a:cs typeface="Calibri"/>
              </a:rPr>
              <a:t> </a:t>
            </a:r>
            <a:r>
              <a:rPr dirty="0" sz="1800" spc="-5" b="0">
                <a:latin typeface="Calibri"/>
                <a:cs typeface="Calibri"/>
              </a:rPr>
              <a:t>для</a:t>
            </a:r>
            <a:r>
              <a:rPr dirty="0" sz="1800" spc="-70" b="0">
                <a:latin typeface="Calibri"/>
                <a:cs typeface="Calibri"/>
              </a:rPr>
              <a:t> </a:t>
            </a:r>
            <a:r>
              <a:rPr dirty="0" sz="1800" spc="-5" b="0">
                <a:latin typeface="Calibri"/>
                <a:cs typeface="Calibri"/>
              </a:rPr>
              <a:t>«зачета»;</a:t>
            </a:r>
            <a:endParaRPr sz="18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50"/>
              </a:spcBef>
            </a:pPr>
            <a:r>
              <a:rPr dirty="0" sz="1800" spc="-10" b="0">
                <a:latin typeface="Calibri"/>
                <a:cs typeface="Calibri"/>
              </a:rPr>
              <a:t>Кс</a:t>
            </a:r>
            <a:r>
              <a:rPr dirty="0" sz="1800" spc="-50" b="0">
                <a:latin typeface="Calibri"/>
                <a:cs typeface="Calibri"/>
              </a:rPr>
              <a:t> </a:t>
            </a:r>
            <a:r>
              <a:rPr dirty="0" sz="1800" b="0">
                <a:latin typeface="Calibri"/>
                <a:cs typeface="Calibri"/>
              </a:rPr>
              <a:t>–</a:t>
            </a:r>
            <a:r>
              <a:rPr dirty="0" sz="1800" spc="10" b="0">
                <a:latin typeface="Calibri"/>
                <a:cs typeface="Calibri"/>
              </a:rPr>
              <a:t> </a:t>
            </a:r>
            <a:r>
              <a:rPr dirty="0" sz="1800" spc="-5" b="0">
                <a:latin typeface="Calibri"/>
                <a:cs typeface="Calibri"/>
              </a:rPr>
              <a:t>количество</a:t>
            </a:r>
            <a:r>
              <a:rPr dirty="0" sz="1800" spc="-35" b="0">
                <a:latin typeface="Calibri"/>
                <a:cs typeface="Calibri"/>
              </a:rPr>
              <a:t> </a:t>
            </a:r>
            <a:r>
              <a:rPr dirty="0" sz="1800" b="0">
                <a:latin typeface="Calibri"/>
                <a:cs typeface="Calibri"/>
              </a:rPr>
              <a:t>слов</a:t>
            </a:r>
            <a:r>
              <a:rPr dirty="0" sz="1800" spc="-55" b="0">
                <a:latin typeface="Calibri"/>
                <a:cs typeface="Calibri"/>
              </a:rPr>
              <a:t> </a:t>
            </a:r>
            <a:r>
              <a:rPr dirty="0" sz="1800" b="0">
                <a:latin typeface="Calibri"/>
                <a:cs typeface="Calibri"/>
              </a:rPr>
              <a:t>в</a:t>
            </a:r>
            <a:r>
              <a:rPr dirty="0" sz="1800" spc="-5" b="0">
                <a:latin typeface="Calibri"/>
                <a:cs typeface="Calibri"/>
              </a:rPr>
              <a:t> </a:t>
            </a:r>
            <a:r>
              <a:rPr dirty="0" sz="1800" b="0">
                <a:latin typeface="Calibri"/>
                <a:cs typeface="Calibri"/>
              </a:rPr>
              <a:t>итоговом</a:t>
            </a:r>
            <a:r>
              <a:rPr dirty="0" sz="1800" spc="-60" b="0">
                <a:latin typeface="Calibri"/>
                <a:cs typeface="Calibri"/>
              </a:rPr>
              <a:t> </a:t>
            </a:r>
            <a:r>
              <a:rPr dirty="0" sz="1800" b="0">
                <a:latin typeface="Calibri"/>
                <a:cs typeface="Calibri"/>
              </a:rPr>
              <a:t>сочинении;</a:t>
            </a:r>
            <a:endParaRPr sz="18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dirty="0" sz="1800" b="0">
                <a:latin typeface="Calibri"/>
                <a:cs typeface="Calibri"/>
              </a:rPr>
              <a:t>0,05</a:t>
            </a:r>
            <a:r>
              <a:rPr dirty="0" sz="1800" spc="5" b="0">
                <a:latin typeface="Calibri"/>
                <a:cs typeface="Calibri"/>
              </a:rPr>
              <a:t> </a:t>
            </a:r>
            <a:r>
              <a:rPr dirty="0" sz="1800" b="0">
                <a:latin typeface="Calibri"/>
                <a:cs typeface="Calibri"/>
              </a:rPr>
              <a:t>–</a:t>
            </a:r>
            <a:r>
              <a:rPr dirty="0" sz="1800" spc="20" b="0">
                <a:latin typeface="Calibri"/>
                <a:cs typeface="Calibri"/>
              </a:rPr>
              <a:t> </a:t>
            </a:r>
            <a:r>
              <a:rPr dirty="0" sz="1800" spc="-5" b="0">
                <a:latin typeface="Calibri"/>
                <a:cs typeface="Calibri"/>
              </a:rPr>
              <a:t>значение</a:t>
            </a:r>
            <a:r>
              <a:rPr dirty="0" sz="1800" spc="5" b="0">
                <a:latin typeface="Calibri"/>
                <a:cs typeface="Calibri"/>
              </a:rPr>
              <a:t> </a:t>
            </a:r>
            <a:r>
              <a:rPr dirty="0" sz="1800" spc="-5" b="0">
                <a:latin typeface="Calibri"/>
                <a:cs typeface="Calibri"/>
              </a:rPr>
              <a:t>по </a:t>
            </a:r>
            <a:r>
              <a:rPr dirty="0" sz="1800" spc="-25" b="0">
                <a:latin typeface="Calibri"/>
                <a:cs typeface="Calibri"/>
              </a:rPr>
              <a:t>количеству</a:t>
            </a:r>
            <a:r>
              <a:rPr dirty="0" sz="1800" spc="75" b="0">
                <a:latin typeface="Calibri"/>
                <a:cs typeface="Calibri"/>
              </a:rPr>
              <a:t> </a:t>
            </a:r>
            <a:r>
              <a:rPr dirty="0" sz="1800" spc="-5" b="0">
                <a:latin typeface="Calibri"/>
                <a:cs typeface="Calibri"/>
              </a:rPr>
              <a:t>возможных</a:t>
            </a:r>
            <a:r>
              <a:rPr dirty="0" sz="1800" spc="-70" b="0">
                <a:latin typeface="Calibri"/>
                <a:cs typeface="Calibri"/>
              </a:rPr>
              <a:t> </a:t>
            </a:r>
            <a:r>
              <a:rPr dirty="0" sz="1800" b="0">
                <a:latin typeface="Calibri"/>
                <a:cs typeface="Calibri"/>
              </a:rPr>
              <a:t>ошибок</a:t>
            </a:r>
            <a:endParaRPr sz="18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</a:pPr>
            <a:r>
              <a:rPr dirty="0" sz="1800" spc="5" b="0">
                <a:latin typeface="Calibri"/>
                <a:cs typeface="Calibri"/>
              </a:rPr>
              <a:t>(</a:t>
            </a:r>
            <a:r>
              <a:rPr dirty="0" sz="1800" b="0">
                <a:latin typeface="Calibri"/>
                <a:cs typeface="Calibri"/>
              </a:rPr>
              <a:t>б</a:t>
            </a:r>
            <a:r>
              <a:rPr dirty="0" sz="1800" spc="10" b="0">
                <a:latin typeface="Calibri"/>
                <a:cs typeface="Calibri"/>
              </a:rPr>
              <a:t>о</a:t>
            </a:r>
            <a:r>
              <a:rPr dirty="0" sz="1800" spc="-10" b="0">
                <a:latin typeface="Calibri"/>
                <a:cs typeface="Calibri"/>
              </a:rPr>
              <a:t>ле</a:t>
            </a:r>
            <a:r>
              <a:rPr dirty="0" sz="1800" b="0">
                <a:latin typeface="Calibri"/>
                <a:cs typeface="Calibri"/>
              </a:rPr>
              <a:t>е</a:t>
            </a:r>
            <a:r>
              <a:rPr dirty="0" sz="1800" spc="-80" b="0">
                <a:latin typeface="Calibri"/>
                <a:cs typeface="Calibri"/>
              </a:rPr>
              <a:t> </a:t>
            </a:r>
            <a:r>
              <a:rPr dirty="0" sz="1800" b="0">
                <a:latin typeface="Calibri"/>
                <a:cs typeface="Calibri"/>
              </a:rPr>
              <a:t>5</a:t>
            </a:r>
            <a:r>
              <a:rPr dirty="0" sz="1800" spc="50" b="0">
                <a:latin typeface="Calibri"/>
                <a:cs typeface="Calibri"/>
              </a:rPr>
              <a:t> </a:t>
            </a:r>
            <a:r>
              <a:rPr dirty="0" sz="1800" spc="5" b="0">
                <a:latin typeface="Calibri"/>
                <a:cs typeface="Calibri"/>
              </a:rPr>
              <a:t>оши</a:t>
            </a:r>
            <a:r>
              <a:rPr dirty="0" sz="1800" b="0">
                <a:latin typeface="Calibri"/>
                <a:cs typeface="Calibri"/>
              </a:rPr>
              <a:t>б</a:t>
            </a:r>
            <a:r>
              <a:rPr dirty="0" sz="1800" spc="10" b="0">
                <a:latin typeface="Calibri"/>
                <a:cs typeface="Calibri"/>
              </a:rPr>
              <a:t>о</a:t>
            </a:r>
            <a:r>
              <a:rPr dirty="0" sz="1800" b="0">
                <a:latin typeface="Calibri"/>
                <a:cs typeface="Calibri"/>
              </a:rPr>
              <a:t>к</a:t>
            </a:r>
            <a:r>
              <a:rPr dirty="0" sz="1800" spc="-110" b="0">
                <a:latin typeface="Calibri"/>
                <a:cs typeface="Calibri"/>
              </a:rPr>
              <a:t> </a:t>
            </a:r>
            <a:r>
              <a:rPr dirty="0" sz="1800" spc="-5" b="0">
                <a:latin typeface="Calibri"/>
                <a:cs typeface="Calibri"/>
              </a:rPr>
              <a:t>н</a:t>
            </a:r>
            <a:r>
              <a:rPr dirty="0" sz="1800" b="0">
                <a:latin typeface="Calibri"/>
                <a:cs typeface="Calibri"/>
              </a:rPr>
              <a:t>а</a:t>
            </a:r>
            <a:r>
              <a:rPr dirty="0" sz="1800" spc="25" b="0">
                <a:latin typeface="Calibri"/>
                <a:cs typeface="Calibri"/>
              </a:rPr>
              <a:t> </a:t>
            </a:r>
            <a:r>
              <a:rPr dirty="0" sz="1800" spc="-5" b="0">
                <a:latin typeface="Calibri"/>
                <a:cs typeface="Calibri"/>
              </a:rPr>
              <a:t>10</a:t>
            </a:r>
            <a:r>
              <a:rPr dirty="0" sz="1800" b="0">
                <a:latin typeface="Calibri"/>
                <a:cs typeface="Calibri"/>
              </a:rPr>
              <a:t>0</a:t>
            </a:r>
            <a:r>
              <a:rPr dirty="0" sz="1800" spc="-25" b="0">
                <a:latin typeface="Calibri"/>
                <a:cs typeface="Calibri"/>
              </a:rPr>
              <a:t> </a:t>
            </a:r>
            <a:r>
              <a:rPr dirty="0" sz="1800" spc="5" b="0">
                <a:latin typeface="Calibri"/>
                <a:cs typeface="Calibri"/>
              </a:rPr>
              <a:t>с</a:t>
            </a:r>
            <a:r>
              <a:rPr dirty="0" sz="1800" spc="-10" b="0">
                <a:latin typeface="Calibri"/>
                <a:cs typeface="Calibri"/>
              </a:rPr>
              <a:t>л</a:t>
            </a:r>
            <a:r>
              <a:rPr dirty="0" sz="1800" spc="5" b="0">
                <a:latin typeface="Calibri"/>
                <a:cs typeface="Calibri"/>
              </a:rPr>
              <a:t>о</a:t>
            </a:r>
            <a:r>
              <a:rPr dirty="0" sz="1800" b="0">
                <a:latin typeface="Calibri"/>
                <a:cs typeface="Calibri"/>
              </a:rPr>
              <a:t>в</a:t>
            </a:r>
            <a:r>
              <a:rPr dirty="0" sz="1800" spc="5" b="0">
                <a:latin typeface="Calibri"/>
                <a:cs typeface="Calibri"/>
              </a:rPr>
              <a:t>)</a:t>
            </a:r>
            <a:r>
              <a:rPr dirty="0" sz="1800" b="0">
                <a:latin typeface="Calibri"/>
                <a:cs typeface="Calibri"/>
              </a:rPr>
              <a:t>.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220776" y="4313682"/>
            <a:ext cx="6917690" cy="2997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 spc="-5">
                <a:solidFill>
                  <a:srgbClr val="344661"/>
                </a:solidFill>
                <a:latin typeface="Calibri"/>
                <a:cs typeface="Calibri"/>
              </a:rPr>
              <a:t>Например:</a:t>
            </a:r>
            <a:r>
              <a:rPr dirty="0" sz="1800" spc="-25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344661"/>
                </a:solidFill>
                <a:latin typeface="Calibri"/>
                <a:cs typeface="Calibri"/>
              </a:rPr>
              <a:t>в сочинении</a:t>
            </a:r>
            <a:r>
              <a:rPr dirty="0" sz="1800" spc="-5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344661"/>
                </a:solidFill>
                <a:latin typeface="Calibri"/>
                <a:cs typeface="Calibri"/>
              </a:rPr>
              <a:t>300</a:t>
            </a:r>
            <a:r>
              <a:rPr dirty="0" sz="1800" spc="20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344661"/>
                </a:solidFill>
                <a:latin typeface="Calibri"/>
                <a:cs typeface="Calibri"/>
              </a:rPr>
              <a:t>слов</a:t>
            </a:r>
            <a:r>
              <a:rPr dirty="0" sz="1800" spc="-45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1800" spc="-15">
                <a:solidFill>
                  <a:srgbClr val="344661"/>
                </a:solidFill>
                <a:latin typeface="Calibri"/>
                <a:cs typeface="Calibri"/>
              </a:rPr>
              <a:t>(Кс </a:t>
            </a:r>
            <a:r>
              <a:rPr dirty="0" sz="1800">
                <a:solidFill>
                  <a:srgbClr val="344661"/>
                </a:solidFill>
                <a:latin typeface="Calibri"/>
                <a:cs typeface="Calibri"/>
              </a:rPr>
              <a:t>).</a:t>
            </a:r>
            <a:r>
              <a:rPr dirty="0" sz="1800" spc="-30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1800" spc="-25">
                <a:solidFill>
                  <a:srgbClr val="344661"/>
                </a:solidFill>
                <a:latin typeface="Calibri"/>
                <a:cs typeface="Calibri"/>
              </a:rPr>
              <a:t>Количество</a:t>
            </a:r>
            <a:r>
              <a:rPr dirty="0" sz="1800" spc="85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344661"/>
                </a:solidFill>
                <a:latin typeface="Calibri"/>
                <a:cs typeface="Calibri"/>
              </a:rPr>
              <a:t>возможных</a:t>
            </a:r>
            <a:r>
              <a:rPr dirty="0" sz="1800" spc="-25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344661"/>
                </a:solidFill>
                <a:latin typeface="Calibri"/>
                <a:cs typeface="Calibri"/>
              </a:rPr>
              <a:t>ошибок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7398766" y="4291076"/>
            <a:ext cx="1271905" cy="2997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>
                <a:solidFill>
                  <a:srgbClr val="344661"/>
                </a:solidFill>
                <a:latin typeface="Calibri"/>
                <a:cs typeface="Calibri"/>
              </a:rPr>
              <a:t>О</a:t>
            </a:r>
            <a:r>
              <a:rPr dirty="0" sz="1800" spc="-15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344661"/>
                </a:solidFill>
                <a:latin typeface="Calibri"/>
                <a:cs typeface="Calibri"/>
              </a:rPr>
              <a:t>=</a:t>
            </a:r>
            <a:r>
              <a:rPr dirty="0" sz="1800" spc="-10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1800" spc="-114">
                <a:solidFill>
                  <a:srgbClr val="344661"/>
                </a:solidFill>
                <a:latin typeface="Calibri"/>
                <a:cs typeface="Calibri"/>
              </a:rPr>
              <a:t>К</a:t>
            </a:r>
            <a:r>
              <a:rPr dirty="0" sz="1800">
                <a:solidFill>
                  <a:srgbClr val="344661"/>
                </a:solidFill>
                <a:latin typeface="Calibri"/>
                <a:cs typeface="Calibri"/>
              </a:rPr>
              <a:t>с</a:t>
            </a:r>
            <a:r>
              <a:rPr dirty="0" sz="1800" spc="-40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1800" spc="10">
                <a:solidFill>
                  <a:srgbClr val="344661"/>
                </a:solidFill>
                <a:latin typeface="Cambria Math"/>
                <a:cs typeface="Cambria Math"/>
              </a:rPr>
              <a:t>⨯</a:t>
            </a:r>
            <a:r>
              <a:rPr dirty="0" sz="1800" spc="-5">
                <a:solidFill>
                  <a:srgbClr val="344661"/>
                </a:solidFill>
                <a:latin typeface="Calibri"/>
                <a:cs typeface="Calibri"/>
              </a:rPr>
              <a:t>0</a:t>
            </a:r>
            <a:r>
              <a:rPr dirty="0" sz="1800" spc="5">
                <a:solidFill>
                  <a:srgbClr val="344661"/>
                </a:solidFill>
                <a:latin typeface="Calibri"/>
                <a:cs typeface="Calibri"/>
              </a:rPr>
              <a:t>,</a:t>
            </a:r>
            <a:r>
              <a:rPr dirty="0" sz="1800" spc="-5">
                <a:solidFill>
                  <a:srgbClr val="344661"/>
                </a:solidFill>
                <a:latin typeface="Calibri"/>
                <a:cs typeface="Calibri"/>
              </a:rPr>
              <a:t>05,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149352" y="4547996"/>
            <a:ext cx="8778240" cy="1327785"/>
          </a:xfrm>
          <a:prstGeom prst="rect">
            <a:avLst/>
          </a:prstGeom>
        </p:spPr>
        <p:txBody>
          <a:bodyPr wrap="square" lIns="0" tIns="6350" rIns="0" bIns="0" rtlCol="0" vert="horz">
            <a:spAutoFit/>
          </a:bodyPr>
          <a:lstStyle/>
          <a:p>
            <a:pPr marL="85090" marR="829944">
              <a:lnSpc>
                <a:spcPct val="102200"/>
              </a:lnSpc>
              <a:spcBef>
                <a:spcPts val="50"/>
              </a:spcBef>
            </a:pPr>
            <a:r>
              <a:rPr dirty="0" sz="1800" spc="-25">
                <a:solidFill>
                  <a:srgbClr val="344661"/>
                </a:solidFill>
                <a:latin typeface="Calibri"/>
                <a:cs typeface="Calibri"/>
              </a:rPr>
              <a:t>то</a:t>
            </a:r>
            <a:r>
              <a:rPr dirty="0" sz="1800" spc="-10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1800" spc="-5">
                <a:solidFill>
                  <a:srgbClr val="344661"/>
                </a:solidFill>
                <a:latin typeface="Calibri"/>
                <a:cs typeface="Calibri"/>
              </a:rPr>
              <a:t>есть</a:t>
            </a:r>
            <a:r>
              <a:rPr dirty="0" sz="1800" spc="25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1800" spc="-5">
                <a:solidFill>
                  <a:srgbClr val="344661"/>
                </a:solidFill>
                <a:latin typeface="Calibri"/>
                <a:cs typeface="Calibri"/>
              </a:rPr>
              <a:t>300</a:t>
            </a:r>
            <a:r>
              <a:rPr dirty="0" sz="1800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344661"/>
                </a:solidFill>
                <a:latin typeface="Cambria Math"/>
                <a:cs typeface="Cambria Math"/>
              </a:rPr>
              <a:t>⨯</a:t>
            </a:r>
            <a:r>
              <a:rPr dirty="0" sz="1800">
                <a:solidFill>
                  <a:srgbClr val="344661"/>
                </a:solidFill>
                <a:latin typeface="Calibri"/>
                <a:cs typeface="Calibri"/>
              </a:rPr>
              <a:t>0,05=15</a:t>
            </a:r>
            <a:r>
              <a:rPr dirty="0" sz="1800" spc="25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1800" spc="-5">
                <a:solidFill>
                  <a:srgbClr val="344661"/>
                </a:solidFill>
                <a:latin typeface="Calibri"/>
                <a:cs typeface="Calibri"/>
              </a:rPr>
              <a:t>(если</a:t>
            </a:r>
            <a:r>
              <a:rPr dirty="0" sz="1800" spc="-35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344661"/>
                </a:solidFill>
                <a:latin typeface="Calibri"/>
                <a:cs typeface="Calibri"/>
              </a:rPr>
              <a:t>в</a:t>
            </a:r>
            <a:r>
              <a:rPr dirty="0" sz="1800" spc="30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1800" spc="-60">
                <a:solidFill>
                  <a:srgbClr val="344661"/>
                </a:solidFill>
                <a:latin typeface="Calibri"/>
                <a:cs typeface="Calibri"/>
              </a:rPr>
              <a:t>результате</a:t>
            </a:r>
            <a:r>
              <a:rPr dirty="0" sz="1800" spc="75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1800" spc="-10">
                <a:solidFill>
                  <a:srgbClr val="344661"/>
                </a:solidFill>
                <a:latin typeface="Calibri"/>
                <a:cs typeface="Calibri"/>
              </a:rPr>
              <a:t>получается</a:t>
            </a:r>
            <a:r>
              <a:rPr dirty="0" sz="1800" spc="-110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1800" spc="-5">
                <a:solidFill>
                  <a:srgbClr val="344661"/>
                </a:solidFill>
                <a:latin typeface="Calibri"/>
                <a:cs typeface="Calibri"/>
              </a:rPr>
              <a:t>дробное</a:t>
            </a:r>
            <a:r>
              <a:rPr dirty="0" sz="1800" spc="-20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344661"/>
                </a:solidFill>
                <a:latin typeface="Calibri"/>
                <a:cs typeface="Calibri"/>
              </a:rPr>
              <a:t>число,</a:t>
            </a:r>
            <a:r>
              <a:rPr dirty="0" sz="1800" spc="-35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1800" spc="-10">
                <a:solidFill>
                  <a:srgbClr val="344661"/>
                </a:solidFill>
                <a:latin typeface="Calibri"/>
                <a:cs typeface="Calibri"/>
              </a:rPr>
              <a:t>применяются </a:t>
            </a:r>
            <a:r>
              <a:rPr dirty="0" sz="1800" spc="-390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1800" spc="-5">
                <a:solidFill>
                  <a:srgbClr val="344661"/>
                </a:solidFill>
                <a:latin typeface="Calibri"/>
                <a:cs typeface="Calibri"/>
              </a:rPr>
              <a:t>правила</a:t>
            </a:r>
            <a:r>
              <a:rPr dirty="0" sz="1800" spc="-50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1800" spc="-35">
                <a:solidFill>
                  <a:srgbClr val="344661"/>
                </a:solidFill>
                <a:latin typeface="Calibri"/>
                <a:cs typeface="Calibri"/>
              </a:rPr>
              <a:t>округления)</a:t>
            </a:r>
            <a:endParaRPr sz="1800">
              <a:latin typeface="Calibri"/>
              <a:cs typeface="Calibri"/>
            </a:endParaRPr>
          </a:p>
          <a:p>
            <a:pPr marL="85090">
              <a:lnSpc>
                <a:spcPct val="100000"/>
              </a:lnSpc>
              <a:spcBef>
                <a:spcPts val="1565"/>
              </a:spcBef>
            </a:pPr>
            <a:r>
              <a:rPr dirty="0" sz="1800" spc="-5">
                <a:solidFill>
                  <a:srgbClr val="344661"/>
                </a:solidFill>
                <a:latin typeface="Calibri"/>
                <a:cs typeface="Calibri"/>
              </a:rPr>
              <a:t>Разрешается</a:t>
            </a:r>
            <a:r>
              <a:rPr dirty="0" sz="1800" spc="-30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1800" spc="-10">
                <a:solidFill>
                  <a:srgbClr val="344661"/>
                </a:solidFill>
                <a:latin typeface="Calibri"/>
                <a:cs typeface="Calibri"/>
              </a:rPr>
              <a:t>пользоваться</a:t>
            </a:r>
            <a:r>
              <a:rPr dirty="0" sz="1800" spc="-85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1800" spc="-10" b="1">
                <a:solidFill>
                  <a:srgbClr val="E65E52"/>
                </a:solidFill>
                <a:latin typeface="Calibri"/>
                <a:cs typeface="Calibri"/>
              </a:rPr>
              <a:t>орфографическими</a:t>
            </a:r>
            <a:r>
              <a:rPr dirty="0" sz="1800" spc="-90" b="1">
                <a:solidFill>
                  <a:srgbClr val="E65E52"/>
                </a:solidFill>
                <a:latin typeface="Calibri"/>
                <a:cs typeface="Calibri"/>
              </a:rPr>
              <a:t> </a:t>
            </a:r>
            <a:r>
              <a:rPr dirty="0" sz="1800" spc="-5" b="1">
                <a:solidFill>
                  <a:srgbClr val="E65E52"/>
                </a:solidFill>
                <a:latin typeface="Calibri"/>
                <a:cs typeface="Calibri"/>
              </a:rPr>
              <a:t>словарями</a:t>
            </a:r>
            <a:r>
              <a:rPr dirty="0" sz="1800" spc="-5">
                <a:solidFill>
                  <a:srgbClr val="344661"/>
                </a:solidFill>
                <a:latin typeface="Calibri"/>
                <a:cs typeface="Calibri"/>
              </a:rPr>
              <a:t>,</a:t>
            </a:r>
            <a:r>
              <a:rPr dirty="0" sz="1800" spc="-90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344661"/>
                </a:solidFill>
                <a:latin typeface="Calibri"/>
                <a:cs typeface="Calibri"/>
              </a:rPr>
              <a:t>выданными</a:t>
            </a:r>
            <a:r>
              <a:rPr dirty="0" sz="1800" spc="-55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1800" spc="-10">
                <a:solidFill>
                  <a:srgbClr val="344661"/>
                </a:solidFill>
                <a:latin typeface="Calibri"/>
                <a:cs typeface="Calibri"/>
              </a:rPr>
              <a:t>Комиссией</a:t>
            </a:r>
            <a:endParaRPr sz="1800">
              <a:latin typeface="Calibri"/>
              <a:cs typeface="Calibri"/>
            </a:endParaRPr>
          </a:p>
          <a:p>
            <a:pPr marL="85090">
              <a:lnSpc>
                <a:spcPct val="100000"/>
              </a:lnSpc>
            </a:pPr>
            <a:r>
              <a:rPr dirty="0" sz="1800" spc="-5">
                <a:solidFill>
                  <a:srgbClr val="344661"/>
                </a:solidFill>
                <a:latin typeface="Calibri"/>
                <a:cs typeface="Calibri"/>
              </a:rPr>
              <a:t>по</a:t>
            </a:r>
            <a:r>
              <a:rPr dirty="0" sz="1800" spc="-30">
                <a:solidFill>
                  <a:srgbClr val="344661"/>
                </a:solidFill>
                <a:latin typeface="Calibri"/>
                <a:cs typeface="Calibri"/>
              </a:rPr>
              <a:t> проведению</a:t>
            </a:r>
            <a:r>
              <a:rPr dirty="0" sz="1800" spc="95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1800" spc="-25">
                <a:solidFill>
                  <a:srgbClr val="344661"/>
                </a:solidFill>
                <a:latin typeface="Calibri"/>
                <a:cs typeface="Calibri"/>
              </a:rPr>
              <a:t>итогового</a:t>
            </a:r>
            <a:r>
              <a:rPr dirty="0" sz="1800" spc="-50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344661"/>
                </a:solidFill>
                <a:latin typeface="Calibri"/>
                <a:cs typeface="Calibri"/>
              </a:rPr>
              <a:t>сочинения.</a:t>
            </a:r>
            <a:endParaRPr sz="1800">
              <a:latin typeface="Calibri"/>
              <a:cs typeface="Calibri"/>
            </a:endParaRPr>
          </a:p>
        </p:txBody>
      </p:sp>
      <p:grpSp>
        <p:nvGrpSpPr>
          <p:cNvPr id="14" name="object 14"/>
          <p:cNvGrpSpPr/>
          <p:nvPr/>
        </p:nvGrpSpPr>
        <p:grpSpPr>
          <a:xfrm>
            <a:off x="140207" y="6068567"/>
            <a:ext cx="8726170" cy="320040"/>
            <a:chOff x="140207" y="6068567"/>
            <a:chExt cx="8726170" cy="320040"/>
          </a:xfrm>
        </p:grpSpPr>
        <p:sp>
          <p:nvSpPr>
            <p:cNvPr id="15" name="object 15"/>
            <p:cNvSpPr/>
            <p:nvPr/>
          </p:nvSpPr>
          <p:spPr>
            <a:xfrm>
              <a:off x="143255" y="6071615"/>
              <a:ext cx="8717280" cy="310515"/>
            </a:xfrm>
            <a:custGeom>
              <a:avLst/>
              <a:gdLst/>
              <a:ahLst/>
              <a:cxnLst/>
              <a:rect l="l" t="t" r="r" b="b"/>
              <a:pathLst>
                <a:path w="8717280" h="310514">
                  <a:moveTo>
                    <a:pt x="8716772" y="0"/>
                  </a:moveTo>
                  <a:lnTo>
                    <a:pt x="0" y="0"/>
                  </a:lnTo>
                  <a:lnTo>
                    <a:pt x="0" y="310388"/>
                  </a:lnTo>
                  <a:lnTo>
                    <a:pt x="8716772" y="310388"/>
                  </a:lnTo>
                  <a:lnTo>
                    <a:pt x="8716772" y="0"/>
                  </a:lnTo>
                  <a:close/>
                </a:path>
              </a:pathLst>
            </a:custGeom>
            <a:solidFill>
              <a:srgbClr val="F7CCC6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/>
            <p:cNvSpPr/>
            <p:nvPr/>
          </p:nvSpPr>
          <p:spPr>
            <a:xfrm>
              <a:off x="144779" y="6073139"/>
              <a:ext cx="8717280" cy="310515"/>
            </a:xfrm>
            <a:custGeom>
              <a:avLst/>
              <a:gdLst/>
              <a:ahLst/>
              <a:cxnLst/>
              <a:rect l="l" t="t" r="r" b="b"/>
              <a:pathLst>
                <a:path w="8717280" h="310514">
                  <a:moveTo>
                    <a:pt x="0" y="310388"/>
                  </a:moveTo>
                  <a:lnTo>
                    <a:pt x="8716772" y="310388"/>
                  </a:lnTo>
                  <a:lnTo>
                    <a:pt x="8716772" y="0"/>
                  </a:lnTo>
                  <a:lnTo>
                    <a:pt x="0" y="0"/>
                  </a:lnTo>
                  <a:lnTo>
                    <a:pt x="0" y="310388"/>
                  </a:lnTo>
                  <a:close/>
                </a:path>
              </a:pathLst>
            </a:custGeom>
            <a:ln w="9144">
              <a:solidFill>
                <a:srgbClr val="344661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265682" y="149428"/>
            <a:ext cx="6013450" cy="835025"/>
          </a:xfrm>
          <a:prstGeom prst="rect"/>
        </p:spPr>
        <p:txBody>
          <a:bodyPr wrap="square" lIns="0" tIns="64769" rIns="0" bIns="0" rtlCol="0" vert="horz">
            <a:spAutoFit/>
          </a:bodyPr>
          <a:lstStyle/>
          <a:p>
            <a:pPr marL="12700" marR="5080">
              <a:lnSpc>
                <a:spcPts val="3000"/>
              </a:lnSpc>
              <a:spcBef>
                <a:spcPts val="509"/>
              </a:spcBef>
            </a:pPr>
            <a:r>
              <a:rPr dirty="0" sz="2800">
                <a:solidFill>
                  <a:srgbClr val="344661"/>
                </a:solidFill>
                <a:latin typeface="Georgia"/>
                <a:cs typeface="Georgia"/>
              </a:rPr>
              <a:t>Стр</a:t>
            </a:r>
            <a:r>
              <a:rPr dirty="0" sz="2800" spc="-10">
                <a:solidFill>
                  <a:srgbClr val="344661"/>
                </a:solidFill>
                <a:latin typeface="Georgia"/>
                <a:cs typeface="Georgia"/>
              </a:rPr>
              <a:t>у</a:t>
            </a:r>
            <a:r>
              <a:rPr dirty="0" sz="2800" spc="-20">
                <a:solidFill>
                  <a:srgbClr val="344661"/>
                </a:solidFill>
                <a:latin typeface="Georgia"/>
                <a:cs typeface="Georgia"/>
              </a:rPr>
              <a:t>к</a:t>
            </a:r>
            <a:r>
              <a:rPr dirty="0" sz="2800" spc="5">
                <a:solidFill>
                  <a:srgbClr val="344661"/>
                </a:solidFill>
                <a:latin typeface="Georgia"/>
                <a:cs typeface="Georgia"/>
              </a:rPr>
              <a:t>т</a:t>
            </a:r>
            <a:r>
              <a:rPr dirty="0" sz="2800" spc="-15">
                <a:solidFill>
                  <a:srgbClr val="344661"/>
                </a:solidFill>
                <a:latin typeface="Georgia"/>
                <a:cs typeface="Georgia"/>
              </a:rPr>
              <a:t>у</a:t>
            </a:r>
            <a:r>
              <a:rPr dirty="0" sz="2800" spc="-20">
                <a:solidFill>
                  <a:srgbClr val="344661"/>
                </a:solidFill>
                <a:latin typeface="Georgia"/>
                <a:cs typeface="Georgia"/>
              </a:rPr>
              <a:t>р</a:t>
            </a:r>
            <a:r>
              <a:rPr dirty="0" sz="2800" spc="5">
                <a:solidFill>
                  <a:srgbClr val="344661"/>
                </a:solidFill>
                <a:latin typeface="Georgia"/>
                <a:cs typeface="Georgia"/>
              </a:rPr>
              <a:t>а</a:t>
            </a:r>
            <a:r>
              <a:rPr dirty="0" sz="2800" spc="-200">
                <a:solidFill>
                  <a:srgbClr val="344661"/>
                </a:solidFill>
                <a:latin typeface="Georgia"/>
                <a:cs typeface="Georgia"/>
              </a:rPr>
              <a:t> </a:t>
            </a:r>
            <a:r>
              <a:rPr dirty="0" sz="2800" spc="5">
                <a:solidFill>
                  <a:srgbClr val="344661"/>
                </a:solidFill>
                <a:latin typeface="Georgia"/>
                <a:cs typeface="Georgia"/>
              </a:rPr>
              <a:t>закры</a:t>
            </a:r>
            <a:r>
              <a:rPr dirty="0" sz="2800" spc="10">
                <a:solidFill>
                  <a:srgbClr val="344661"/>
                </a:solidFill>
                <a:latin typeface="Georgia"/>
                <a:cs typeface="Georgia"/>
              </a:rPr>
              <a:t>т</a:t>
            </a:r>
            <a:r>
              <a:rPr dirty="0" sz="2800" spc="-30">
                <a:solidFill>
                  <a:srgbClr val="344661"/>
                </a:solidFill>
                <a:latin typeface="Georgia"/>
                <a:cs typeface="Georgia"/>
              </a:rPr>
              <a:t>о</a:t>
            </a:r>
            <a:r>
              <a:rPr dirty="0" sz="2800" spc="5">
                <a:solidFill>
                  <a:srgbClr val="344661"/>
                </a:solidFill>
                <a:latin typeface="Georgia"/>
                <a:cs typeface="Georgia"/>
              </a:rPr>
              <a:t>го</a:t>
            </a:r>
            <a:r>
              <a:rPr dirty="0" sz="2800" spc="-210">
                <a:solidFill>
                  <a:srgbClr val="344661"/>
                </a:solidFill>
                <a:latin typeface="Georgia"/>
                <a:cs typeface="Georgia"/>
              </a:rPr>
              <a:t> </a:t>
            </a:r>
            <a:r>
              <a:rPr dirty="0" sz="2800" spc="5">
                <a:solidFill>
                  <a:srgbClr val="344661"/>
                </a:solidFill>
                <a:latin typeface="Georgia"/>
                <a:cs typeface="Georgia"/>
              </a:rPr>
              <a:t>банка</a:t>
            </a:r>
            <a:r>
              <a:rPr dirty="0" sz="2800" spc="-105">
                <a:solidFill>
                  <a:srgbClr val="344661"/>
                </a:solidFill>
                <a:latin typeface="Georgia"/>
                <a:cs typeface="Georgia"/>
              </a:rPr>
              <a:t> </a:t>
            </a:r>
            <a:r>
              <a:rPr dirty="0" sz="2800" spc="5">
                <a:solidFill>
                  <a:srgbClr val="344661"/>
                </a:solidFill>
                <a:latin typeface="Georgia"/>
                <a:cs typeface="Georgia"/>
              </a:rPr>
              <a:t>тем  </a:t>
            </a:r>
            <a:r>
              <a:rPr dirty="0" sz="2800" spc="-5">
                <a:solidFill>
                  <a:srgbClr val="344661"/>
                </a:solidFill>
                <a:latin typeface="Georgia"/>
                <a:cs typeface="Georgia"/>
              </a:rPr>
              <a:t>итогового</a:t>
            </a:r>
            <a:r>
              <a:rPr dirty="0" sz="2800" spc="-170">
                <a:solidFill>
                  <a:srgbClr val="344661"/>
                </a:solidFill>
                <a:latin typeface="Georgia"/>
                <a:cs typeface="Georgia"/>
              </a:rPr>
              <a:t> </a:t>
            </a:r>
            <a:r>
              <a:rPr dirty="0" sz="2800" spc="-5">
                <a:solidFill>
                  <a:srgbClr val="344661"/>
                </a:solidFill>
                <a:latin typeface="Georgia"/>
                <a:cs typeface="Georgia"/>
              </a:rPr>
              <a:t>сочинения</a:t>
            </a:r>
            <a:endParaRPr sz="2800">
              <a:latin typeface="Georgia"/>
              <a:cs typeface="Georgia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0" y="1213103"/>
            <a:ext cx="9144000" cy="573405"/>
          </a:xfrm>
          <a:custGeom>
            <a:avLst/>
            <a:gdLst/>
            <a:ahLst/>
            <a:cxnLst/>
            <a:rect l="l" t="t" r="r" b="b"/>
            <a:pathLst>
              <a:path w="9144000" h="573405">
                <a:moveTo>
                  <a:pt x="9144000" y="0"/>
                </a:moveTo>
                <a:lnTo>
                  <a:pt x="0" y="0"/>
                </a:lnTo>
                <a:lnTo>
                  <a:pt x="0" y="572897"/>
                </a:lnTo>
                <a:lnTo>
                  <a:pt x="9144000" y="572897"/>
                </a:lnTo>
                <a:lnTo>
                  <a:pt x="9144000" y="0"/>
                </a:lnTo>
                <a:close/>
              </a:path>
            </a:pathLst>
          </a:custGeom>
          <a:solidFill>
            <a:srgbClr val="47689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 txBox="1"/>
          <p:nvPr/>
        </p:nvSpPr>
        <p:spPr>
          <a:xfrm>
            <a:off x="364032" y="2159253"/>
            <a:ext cx="7951470" cy="112331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>
                <a:solidFill>
                  <a:srgbClr val="001F5F"/>
                </a:solidFill>
                <a:latin typeface="Georgia"/>
                <a:cs typeface="Georgia"/>
              </a:rPr>
              <a:t>Разделы</a:t>
            </a:r>
            <a:r>
              <a:rPr dirty="0" sz="1800" spc="-80">
                <a:solidFill>
                  <a:srgbClr val="001F5F"/>
                </a:solidFill>
                <a:latin typeface="Georgia"/>
                <a:cs typeface="Georgia"/>
              </a:rPr>
              <a:t> </a:t>
            </a:r>
            <a:r>
              <a:rPr dirty="0" sz="1800">
                <a:solidFill>
                  <a:srgbClr val="001F5F"/>
                </a:solidFill>
                <a:latin typeface="Georgia"/>
                <a:cs typeface="Georgia"/>
              </a:rPr>
              <a:t>и</a:t>
            </a:r>
            <a:r>
              <a:rPr dirty="0" sz="1800" spc="-85">
                <a:solidFill>
                  <a:srgbClr val="001F5F"/>
                </a:solidFill>
                <a:latin typeface="Georgia"/>
                <a:cs typeface="Georgia"/>
              </a:rPr>
              <a:t> </a:t>
            </a:r>
            <a:r>
              <a:rPr dirty="0" sz="1800" spc="-5">
                <a:solidFill>
                  <a:srgbClr val="001F5F"/>
                </a:solidFill>
                <a:latin typeface="Georgia"/>
                <a:cs typeface="Georgia"/>
              </a:rPr>
              <a:t>подразделы</a:t>
            </a:r>
            <a:endParaRPr sz="1800">
              <a:latin typeface="Georgia"/>
              <a:cs typeface="Georgia"/>
            </a:endParaRPr>
          </a:p>
          <a:p>
            <a:pPr marL="12700">
              <a:lnSpc>
                <a:spcPct val="100000"/>
              </a:lnSpc>
            </a:pPr>
            <a:r>
              <a:rPr dirty="0" sz="1800" b="1">
                <a:solidFill>
                  <a:srgbClr val="001F5F"/>
                </a:solidFill>
                <a:latin typeface="Georgia"/>
                <a:cs typeface="Georgia"/>
              </a:rPr>
              <a:t>1</a:t>
            </a:r>
            <a:r>
              <a:rPr dirty="0" sz="1800" spc="15" b="1">
                <a:solidFill>
                  <a:srgbClr val="001F5F"/>
                </a:solidFill>
                <a:latin typeface="Georgia"/>
                <a:cs typeface="Georgia"/>
              </a:rPr>
              <a:t> </a:t>
            </a:r>
            <a:r>
              <a:rPr dirty="0" sz="1800" spc="-5" b="1">
                <a:solidFill>
                  <a:srgbClr val="001F5F"/>
                </a:solidFill>
                <a:latin typeface="Georgia"/>
                <a:cs typeface="Georgia"/>
              </a:rPr>
              <a:t>Духовно-нравственные</a:t>
            </a:r>
            <a:r>
              <a:rPr dirty="0" sz="1800" spc="-70" b="1">
                <a:solidFill>
                  <a:srgbClr val="001F5F"/>
                </a:solidFill>
                <a:latin typeface="Georgia"/>
                <a:cs typeface="Georgia"/>
              </a:rPr>
              <a:t> </a:t>
            </a:r>
            <a:r>
              <a:rPr dirty="0" sz="1800" b="1">
                <a:solidFill>
                  <a:srgbClr val="001F5F"/>
                </a:solidFill>
                <a:latin typeface="Georgia"/>
                <a:cs typeface="Georgia"/>
              </a:rPr>
              <a:t>ориентиры</a:t>
            </a:r>
            <a:r>
              <a:rPr dirty="0" sz="1800" spc="-5" b="1">
                <a:solidFill>
                  <a:srgbClr val="001F5F"/>
                </a:solidFill>
                <a:latin typeface="Georgia"/>
                <a:cs typeface="Georgia"/>
              </a:rPr>
              <a:t> </a:t>
            </a:r>
            <a:r>
              <a:rPr dirty="0" sz="1800" b="1">
                <a:solidFill>
                  <a:srgbClr val="001F5F"/>
                </a:solidFill>
                <a:latin typeface="Georgia"/>
                <a:cs typeface="Georgia"/>
              </a:rPr>
              <a:t>в</a:t>
            </a:r>
            <a:r>
              <a:rPr dirty="0" sz="1800" spc="-10" b="1">
                <a:solidFill>
                  <a:srgbClr val="001F5F"/>
                </a:solidFill>
                <a:latin typeface="Georgia"/>
                <a:cs typeface="Georgia"/>
              </a:rPr>
              <a:t> </a:t>
            </a:r>
            <a:r>
              <a:rPr dirty="0" sz="1800" spc="-5" b="1">
                <a:solidFill>
                  <a:srgbClr val="001F5F"/>
                </a:solidFill>
                <a:latin typeface="Georgia"/>
                <a:cs typeface="Georgia"/>
              </a:rPr>
              <a:t>жизни</a:t>
            </a:r>
            <a:r>
              <a:rPr dirty="0" sz="1800" spc="-75" b="1">
                <a:solidFill>
                  <a:srgbClr val="001F5F"/>
                </a:solidFill>
                <a:latin typeface="Georgia"/>
                <a:cs typeface="Georgia"/>
              </a:rPr>
              <a:t> </a:t>
            </a:r>
            <a:r>
              <a:rPr dirty="0" sz="1800" spc="-5" b="1">
                <a:solidFill>
                  <a:srgbClr val="001F5F"/>
                </a:solidFill>
                <a:latin typeface="Georgia"/>
                <a:cs typeface="Georgia"/>
              </a:rPr>
              <a:t>человека</a:t>
            </a:r>
            <a:endParaRPr sz="1800">
              <a:latin typeface="Georgia"/>
              <a:cs typeface="Georgia"/>
            </a:endParaRPr>
          </a:p>
          <a:p>
            <a:pPr marL="445134" indent="-433070">
              <a:lnSpc>
                <a:spcPct val="100000"/>
              </a:lnSpc>
              <a:buAutoNum type="arabicPeriod"/>
              <a:tabLst>
                <a:tab pos="445134" algn="l"/>
                <a:tab pos="445770" algn="l"/>
              </a:tabLst>
            </a:pPr>
            <a:r>
              <a:rPr dirty="0" sz="1800" spc="-5">
                <a:solidFill>
                  <a:srgbClr val="001F5F"/>
                </a:solidFill>
                <a:latin typeface="Georgia"/>
                <a:cs typeface="Georgia"/>
              </a:rPr>
              <a:t>Внутренний</a:t>
            </a:r>
            <a:r>
              <a:rPr dirty="0" sz="1800" spc="-85">
                <a:solidFill>
                  <a:srgbClr val="001F5F"/>
                </a:solidFill>
                <a:latin typeface="Georgia"/>
                <a:cs typeface="Georgia"/>
              </a:rPr>
              <a:t> </a:t>
            </a:r>
            <a:r>
              <a:rPr dirty="0" sz="1800">
                <a:solidFill>
                  <a:srgbClr val="001F5F"/>
                </a:solidFill>
                <a:latin typeface="Georgia"/>
                <a:cs typeface="Georgia"/>
              </a:rPr>
              <a:t>мир</a:t>
            </a:r>
            <a:r>
              <a:rPr dirty="0" sz="1800" spc="-70">
                <a:solidFill>
                  <a:srgbClr val="001F5F"/>
                </a:solidFill>
                <a:latin typeface="Georgia"/>
                <a:cs typeface="Georgia"/>
              </a:rPr>
              <a:t> </a:t>
            </a:r>
            <a:r>
              <a:rPr dirty="0" sz="1800" spc="-10">
                <a:solidFill>
                  <a:srgbClr val="001F5F"/>
                </a:solidFill>
                <a:latin typeface="Georgia"/>
                <a:cs typeface="Georgia"/>
              </a:rPr>
              <a:t>человека</a:t>
            </a:r>
            <a:r>
              <a:rPr dirty="0" sz="1800" spc="-15">
                <a:solidFill>
                  <a:srgbClr val="001F5F"/>
                </a:solidFill>
                <a:latin typeface="Georgia"/>
                <a:cs typeface="Georgia"/>
              </a:rPr>
              <a:t> </a:t>
            </a:r>
            <a:r>
              <a:rPr dirty="0" sz="1800">
                <a:solidFill>
                  <a:srgbClr val="001F5F"/>
                </a:solidFill>
                <a:latin typeface="Georgia"/>
                <a:cs typeface="Georgia"/>
              </a:rPr>
              <a:t>и</a:t>
            </a:r>
            <a:r>
              <a:rPr dirty="0" sz="1800" spc="20">
                <a:solidFill>
                  <a:srgbClr val="001F5F"/>
                </a:solidFill>
                <a:latin typeface="Georgia"/>
                <a:cs typeface="Georgia"/>
              </a:rPr>
              <a:t> </a:t>
            </a:r>
            <a:r>
              <a:rPr dirty="0" sz="1800" spc="-5">
                <a:solidFill>
                  <a:srgbClr val="001F5F"/>
                </a:solidFill>
                <a:latin typeface="Georgia"/>
                <a:cs typeface="Georgia"/>
              </a:rPr>
              <a:t>его</a:t>
            </a:r>
            <a:r>
              <a:rPr dirty="0" sz="1800" spc="-10">
                <a:solidFill>
                  <a:srgbClr val="001F5F"/>
                </a:solidFill>
                <a:latin typeface="Georgia"/>
                <a:cs typeface="Georgia"/>
              </a:rPr>
              <a:t> </a:t>
            </a:r>
            <a:r>
              <a:rPr dirty="0" sz="1800" spc="-5">
                <a:solidFill>
                  <a:srgbClr val="001F5F"/>
                </a:solidFill>
                <a:latin typeface="Georgia"/>
                <a:cs typeface="Georgia"/>
              </a:rPr>
              <a:t>личностные</a:t>
            </a:r>
            <a:r>
              <a:rPr dirty="0" sz="1800" spc="-45">
                <a:solidFill>
                  <a:srgbClr val="001F5F"/>
                </a:solidFill>
                <a:latin typeface="Georgia"/>
                <a:cs typeface="Georgia"/>
              </a:rPr>
              <a:t> </a:t>
            </a:r>
            <a:r>
              <a:rPr dirty="0" sz="1800" spc="-5">
                <a:solidFill>
                  <a:srgbClr val="001F5F"/>
                </a:solidFill>
                <a:latin typeface="Georgia"/>
                <a:cs typeface="Georgia"/>
              </a:rPr>
              <a:t>качества.</a:t>
            </a:r>
            <a:endParaRPr sz="1800">
              <a:latin typeface="Georgia"/>
              <a:cs typeface="Georgia"/>
            </a:endParaRPr>
          </a:p>
          <a:p>
            <a:pPr marL="472440" indent="-460375">
              <a:lnSpc>
                <a:spcPct val="100000"/>
              </a:lnSpc>
              <a:buAutoNum type="arabicPeriod"/>
              <a:tabLst>
                <a:tab pos="472440" algn="l"/>
                <a:tab pos="473075" algn="l"/>
              </a:tabLst>
            </a:pPr>
            <a:r>
              <a:rPr dirty="0" sz="1800" spc="-5">
                <a:solidFill>
                  <a:srgbClr val="001F5F"/>
                </a:solidFill>
                <a:latin typeface="Georgia"/>
                <a:cs typeface="Georgia"/>
              </a:rPr>
              <a:t>Отношение</a:t>
            </a:r>
            <a:r>
              <a:rPr dirty="0" sz="1800" spc="-45">
                <a:solidFill>
                  <a:srgbClr val="001F5F"/>
                </a:solidFill>
                <a:latin typeface="Georgia"/>
                <a:cs typeface="Georgia"/>
              </a:rPr>
              <a:t> </a:t>
            </a:r>
            <a:r>
              <a:rPr dirty="0" sz="1800" spc="-10">
                <a:solidFill>
                  <a:srgbClr val="001F5F"/>
                </a:solidFill>
                <a:latin typeface="Georgia"/>
                <a:cs typeface="Georgia"/>
              </a:rPr>
              <a:t>человека</a:t>
            </a:r>
            <a:r>
              <a:rPr dirty="0" sz="1800" spc="40">
                <a:solidFill>
                  <a:srgbClr val="001F5F"/>
                </a:solidFill>
                <a:latin typeface="Georgia"/>
                <a:cs typeface="Georgia"/>
              </a:rPr>
              <a:t> </a:t>
            </a:r>
            <a:r>
              <a:rPr dirty="0" sz="1800">
                <a:solidFill>
                  <a:srgbClr val="001F5F"/>
                </a:solidFill>
                <a:latin typeface="Georgia"/>
                <a:cs typeface="Georgia"/>
              </a:rPr>
              <a:t>к</a:t>
            </a:r>
            <a:r>
              <a:rPr dirty="0" sz="1800" spc="-5">
                <a:solidFill>
                  <a:srgbClr val="001F5F"/>
                </a:solidFill>
                <a:latin typeface="Georgia"/>
                <a:cs typeface="Georgia"/>
              </a:rPr>
              <a:t> другому</a:t>
            </a:r>
            <a:r>
              <a:rPr dirty="0" sz="1800" spc="10">
                <a:solidFill>
                  <a:srgbClr val="001F5F"/>
                </a:solidFill>
                <a:latin typeface="Georgia"/>
                <a:cs typeface="Georgia"/>
              </a:rPr>
              <a:t> </a:t>
            </a:r>
            <a:r>
              <a:rPr dirty="0" sz="1800" spc="-10">
                <a:solidFill>
                  <a:srgbClr val="001F5F"/>
                </a:solidFill>
                <a:latin typeface="Georgia"/>
                <a:cs typeface="Georgia"/>
              </a:rPr>
              <a:t>человеку</a:t>
            </a:r>
            <a:r>
              <a:rPr dirty="0" sz="1800" spc="-15">
                <a:solidFill>
                  <a:srgbClr val="001F5F"/>
                </a:solidFill>
                <a:latin typeface="Georgia"/>
                <a:cs typeface="Georgia"/>
              </a:rPr>
              <a:t> </a:t>
            </a:r>
            <a:r>
              <a:rPr dirty="0" sz="1800" spc="-5">
                <a:solidFill>
                  <a:srgbClr val="001F5F"/>
                </a:solidFill>
                <a:latin typeface="Georgia"/>
                <a:cs typeface="Georgia"/>
              </a:rPr>
              <a:t>(окружению),</a:t>
            </a:r>
            <a:r>
              <a:rPr dirty="0" sz="1800" spc="-25">
                <a:solidFill>
                  <a:srgbClr val="001F5F"/>
                </a:solidFill>
                <a:latin typeface="Georgia"/>
                <a:cs typeface="Georgia"/>
              </a:rPr>
              <a:t> </a:t>
            </a:r>
            <a:r>
              <a:rPr dirty="0" sz="1800" spc="-5">
                <a:solidFill>
                  <a:srgbClr val="001F5F"/>
                </a:solidFill>
                <a:latin typeface="Georgia"/>
                <a:cs typeface="Georgia"/>
              </a:rPr>
              <a:t>нравственные</a:t>
            </a:r>
            <a:endParaRPr sz="1800">
              <a:latin typeface="Georgia"/>
              <a:cs typeface="Georgia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364032" y="3257499"/>
            <a:ext cx="3306445" cy="57467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 spc="-5">
                <a:solidFill>
                  <a:srgbClr val="001F5F"/>
                </a:solidFill>
                <a:latin typeface="Georgia"/>
                <a:cs typeface="Georgia"/>
              </a:rPr>
              <a:t>идеалы</a:t>
            </a:r>
            <a:endParaRPr sz="1800">
              <a:latin typeface="Georgia"/>
              <a:cs typeface="Georgia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dirty="0" sz="1800">
                <a:solidFill>
                  <a:srgbClr val="001F5F"/>
                </a:solidFill>
                <a:latin typeface="Georgia"/>
                <a:cs typeface="Georgia"/>
              </a:rPr>
              <a:t>и</a:t>
            </a:r>
            <a:r>
              <a:rPr dirty="0" sz="1800" spc="-40">
                <a:solidFill>
                  <a:srgbClr val="001F5F"/>
                </a:solidFill>
                <a:latin typeface="Georgia"/>
                <a:cs typeface="Georgia"/>
              </a:rPr>
              <a:t> </a:t>
            </a:r>
            <a:r>
              <a:rPr dirty="0" sz="1800" spc="-5">
                <a:solidFill>
                  <a:srgbClr val="001F5F"/>
                </a:solidFill>
                <a:latin typeface="Georgia"/>
                <a:cs typeface="Georgia"/>
              </a:rPr>
              <a:t>выбор</a:t>
            </a:r>
            <a:r>
              <a:rPr dirty="0" sz="1800" spc="-75">
                <a:solidFill>
                  <a:srgbClr val="001F5F"/>
                </a:solidFill>
                <a:latin typeface="Georgia"/>
                <a:cs typeface="Georgia"/>
              </a:rPr>
              <a:t> </a:t>
            </a:r>
            <a:r>
              <a:rPr dirty="0" sz="1800" spc="-5">
                <a:solidFill>
                  <a:srgbClr val="001F5F"/>
                </a:solidFill>
                <a:latin typeface="Georgia"/>
                <a:cs typeface="Georgia"/>
              </a:rPr>
              <a:t>между</a:t>
            </a:r>
            <a:r>
              <a:rPr dirty="0" sz="1800" spc="-60">
                <a:solidFill>
                  <a:srgbClr val="001F5F"/>
                </a:solidFill>
                <a:latin typeface="Georgia"/>
                <a:cs typeface="Georgia"/>
              </a:rPr>
              <a:t> </a:t>
            </a:r>
            <a:r>
              <a:rPr dirty="0" sz="1800" spc="-5">
                <a:solidFill>
                  <a:srgbClr val="001F5F"/>
                </a:solidFill>
                <a:latin typeface="Georgia"/>
                <a:cs typeface="Georgia"/>
              </a:rPr>
              <a:t>добром</a:t>
            </a:r>
            <a:r>
              <a:rPr dirty="0" sz="1800" spc="-25">
                <a:solidFill>
                  <a:srgbClr val="001F5F"/>
                </a:solidFill>
                <a:latin typeface="Georgia"/>
                <a:cs typeface="Georgia"/>
              </a:rPr>
              <a:t> </a:t>
            </a:r>
            <a:r>
              <a:rPr dirty="0" sz="1800">
                <a:solidFill>
                  <a:srgbClr val="001F5F"/>
                </a:solidFill>
                <a:latin typeface="Georgia"/>
                <a:cs typeface="Georgia"/>
              </a:rPr>
              <a:t>и</a:t>
            </a:r>
            <a:r>
              <a:rPr dirty="0" sz="1800" spc="-35">
                <a:solidFill>
                  <a:srgbClr val="001F5F"/>
                </a:solidFill>
                <a:latin typeface="Georgia"/>
                <a:cs typeface="Georgia"/>
              </a:rPr>
              <a:t> </a:t>
            </a:r>
            <a:r>
              <a:rPr dirty="0" sz="1800">
                <a:solidFill>
                  <a:srgbClr val="001F5F"/>
                </a:solidFill>
                <a:latin typeface="Georgia"/>
                <a:cs typeface="Georgia"/>
              </a:rPr>
              <a:t>злом.</a:t>
            </a:r>
            <a:endParaRPr sz="1800">
              <a:latin typeface="Georgia"/>
              <a:cs typeface="Georgia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364032" y="3806444"/>
            <a:ext cx="4363720" cy="57467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472440" indent="-460375">
              <a:lnSpc>
                <a:spcPct val="100000"/>
              </a:lnSpc>
              <a:spcBef>
                <a:spcPts val="100"/>
              </a:spcBef>
              <a:buAutoNum type="arabicPeriod" startAt="3"/>
              <a:tabLst>
                <a:tab pos="472440" algn="l"/>
                <a:tab pos="473075" algn="l"/>
              </a:tabLst>
            </a:pPr>
            <a:r>
              <a:rPr dirty="0" sz="1800">
                <a:solidFill>
                  <a:srgbClr val="001F5F"/>
                </a:solidFill>
                <a:latin typeface="Georgia"/>
                <a:cs typeface="Georgia"/>
              </a:rPr>
              <a:t>Познание</a:t>
            </a:r>
            <a:r>
              <a:rPr dirty="0" sz="1800" spc="-100">
                <a:solidFill>
                  <a:srgbClr val="001F5F"/>
                </a:solidFill>
                <a:latin typeface="Georgia"/>
                <a:cs typeface="Georgia"/>
              </a:rPr>
              <a:t> </a:t>
            </a:r>
            <a:r>
              <a:rPr dirty="0" sz="1800" spc="-10">
                <a:solidFill>
                  <a:srgbClr val="001F5F"/>
                </a:solidFill>
                <a:latin typeface="Georgia"/>
                <a:cs typeface="Georgia"/>
              </a:rPr>
              <a:t>человеком</a:t>
            </a:r>
            <a:r>
              <a:rPr dirty="0" sz="1800" spc="-25">
                <a:solidFill>
                  <a:srgbClr val="001F5F"/>
                </a:solidFill>
                <a:latin typeface="Georgia"/>
                <a:cs typeface="Georgia"/>
              </a:rPr>
              <a:t> </a:t>
            </a:r>
            <a:r>
              <a:rPr dirty="0" sz="1800" spc="-5">
                <a:solidFill>
                  <a:srgbClr val="001F5F"/>
                </a:solidFill>
                <a:latin typeface="Georgia"/>
                <a:cs typeface="Georgia"/>
              </a:rPr>
              <a:t>самого</a:t>
            </a:r>
            <a:r>
              <a:rPr dirty="0" sz="1800" spc="-65">
                <a:solidFill>
                  <a:srgbClr val="001F5F"/>
                </a:solidFill>
                <a:latin typeface="Georgia"/>
                <a:cs typeface="Georgia"/>
              </a:rPr>
              <a:t> </a:t>
            </a:r>
            <a:r>
              <a:rPr dirty="0" sz="1800" spc="-5">
                <a:solidFill>
                  <a:srgbClr val="001F5F"/>
                </a:solidFill>
                <a:latin typeface="Georgia"/>
                <a:cs typeface="Georgia"/>
              </a:rPr>
              <a:t>себя.</a:t>
            </a:r>
            <a:endParaRPr sz="1800">
              <a:latin typeface="Georgia"/>
              <a:cs typeface="Georgia"/>
            </a:endParaRPr>
          </a:p>
          <a:p>
            <a:pPr marL="475615" indent="-463550">
              <a:lnSpc>
                <a:spcPct val="100000"/>
              </a:lnSpc>
              <a:buAutoNum type="arabicPeriod" startAt="3"/>
              <a:tabLst>
                <a:tab pos="475615" algn="l"/>
                <a:tab pos="476250" algn="l"/>
              </a:tabLst>
            </a:pPr>
            <a:r>
              <a:rPr dirty="0" sz="1800" spc="-5">
                <a:solidFill>
                  <a:srgbClr val="001F5F"/>
                </a:solidFill>
                <a:latin typeface="Georgia"/>
                <a:cs typeface="Georgia"/>
              </a:rPr>
              <a:t>Свобода</a:t>
            </a:r>
            <a:r>
              <a:rPr dirty="0" sz="1800" spc="-30">
                <a:solidFill>
                  <a:srgbClr val="001F5F"/>
                </a:solidFill>
                <a:latin typeface="Georgia"/>
                <a:cs typeface="Georgia"/>
              </a:rPr>
              <a:t> </a:t>
            </a:r>
            <a:r>
              <a:rPr dirty="0" sz="1800" spc="-10">
                <a:solidFill>
                  <a:srgbClr val="001F5F"/>
                </a:solidFill>
                <a:latin typeface="Georgia"/>
                <a:cs typeface="Georgia"/>
              </a:rPr>
              <a:t>человека</a:t>
            </a:r>
            <a:r>
              <a:rPr dirty="0" sz="1800" spc="-30">
                <a:solidFill>
                  <a:srgbClr val="001F5F"/>
                </a:solidFill>
                <a:latin typeface="Georgia"/>
                <a:cs typeface="Georgia"/>
              </a:rPr>
              <a:t> </a:t>
            </a:r>
            <a:r>
              <a:rPr dirty="0" sz="1800">
                <a:solidFill>
                  <a:srgbClr val="001F5F"/>
                </a:solidFill>
                <a:latin typeface="Georgia"/>
                <a:cs typeface="Georgia"/>
              </a:rPr>
              <a:t>и</a:t>
            </a:r>
            <a:r>
              <a:rPr dirty="0" sz="1800" spc="-30">
                <a:solidFill>
                  <a:srgbClr val="001F5F"/>
                </a:solidFill>
                <a:latin typeface="Georgia"/>
                <a:cs typeface="Georgia"/>
              </a:rPr>
              <a:t> </a:t>
            </a:r>
            <a:r>
              <a:rPr dirty="0" sz="1800" spc="-5">
                <a:solidFill>
                  <a:srgbClr val="001F5F"/>
                </a:solidFill>
                <a:latin typeface="Georgia"/>
                <a:cs typeface="Georgia"/>
              </a:rPr>
              <a:t>ее</a:t>
            </a:r>
            <a:r>
              <a:rPr dirty="0" sz="1800" spc="5">
                <a:solidFill>
                  <a:srgbClr val="001F5F"/>
                </a:solidFill>
                <a:latin typeface="Georgia"/>
                <a:cs typeface="Georgia"/>
              </a:rPr>
              <a:t> </a:t>
            </a:r>
            <a:r>
              <a:rPr dirty="0" sz="1800" spc="-5">
                <a:solidFill>
                  <a:srgbClr val="001F5F"/>
                </a:solidFill>
                <a:latin typeface="Georgia"/>
                <a:cs typeface="Georgia"/>
              </a:rPr>
              <a:t>ограничения.</a:t>
            </a:r>
            <a:endParaRPr sz="1800">
              <a:latin typeface="Georgia"/>
              <a:cs typeface="Georgia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364032" y="4355972"/>
            <a:ext cx="5988050" cy="2997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 b="1">
                <a:solidFill>
                  <a:srgbClr val="001F5F"/>
                </a:solidFill>
                <a:latin typeface="Georgia"/>
                <a:cs typeface="Georgia"/>
              </a:rPr>
              <a:t>2</a:t>
            </a:r>
            <a:r>
              <a:rPr dirty="0" sz="1800" spc="430" b="1">
                <a:solidFill>
                  <a:srgbClr val="001F5F"/>
                </a:solidFill>
                <a:latin typeface="Georgia"/>
                <a:cs typeface="Georgia"/>
              </a:rPr>
              <a:t> </a:t>
            </a:r>
            <a:r>
              <a:rPr dirty="0" sz="1800" spc="-25" b="1">
                <a:solidFill>
                  <a:srgbClr val="001F5F"/>
                </a:solidFill>
                <a:latin typeface="Georgia"/>
                <a:cs typeface="Georgia"/>
              </a:rPr>
              <a:t>Семья,</a:t>
            </a:r>
            <a:r>
              <a:rPr dirty="0" sz="1800" spc="30" b="1">
                <a:solidFill>
                  <a:srgbClr val="001F5F"/>
                </a:solidFill>
                <a:latin typeface="Georgia"/>
                <a:cs typeface="Georgia"/>
              </a:rPr>
              <a:t> </a:t>
            </a:r>
            <a:r>
              <a:rPr dirty="0" sz="1800" spc="-5" b="1">
                <a:solidFill>
                  <a:srgbClr val="001F5F"/>
                </a:solidFill>
                <a:latin typeface="Georgia"/>
                <a:cs typeface="Georgia"/>
              </a:rPr>
              <a:t>общество, Отечество</a:t>
            </a:r>
            <a:r>
              <a:rPr dirty="0" sz="1800" spc="-15" b="1">
                <a:solidFill>
                  <a:srgbClr val="001F5F"/>
                </a:solidFill>
                <a:latin typeface="Georgia"/>
                <a:cs typeface="Georgia"/>
              </a:rPr>
              <a:t> </a:t>
            </a:r>
            <a:r>
              <a:rPr dirty="0" sz="1800" b="1">
                <a:solidFill>
                  <a:srgbClr val="001F5F"/>
                </a:solidFill>
                <a:latin typeface="Georgia"/>
                <a:cs typeface="Georgia"/>
              </a:rPr>
              <a:t>в</a:t>
            </a:r>
            <a:r>
              <a:rPr dirty="0" sz="1800" spc="10" b="1">
                <a:solidFill>
                  <a:srgbClr val="001F5F"/>
                </a:solidFill>
                <a:latin typeface="Georgia"/>
                <a:cs typeface="Georgia"/>
              </a:rPr>
              <a:t> </a:t>
            </a:r>
            <a:r>
              <a:rPr dirty="0" sz="1800" spc="-5" b="1">
                <a:solidFill>
                  <a:srgbClr val="001F5F"/>
                </a:solidFill>
                <a:latin typeface="Georgia"/>
                <a:cs typeface="Georgia"/>
              </a:rPr>
              <a:t>жизни</a:t>
            </a:r>
            <a:r>
              <a:rPr dirty="0" sz="1800" spc="-65" b="1">
                <a:solidFill>
                  <a:srgbClr val="001F5F"/>
                </a:solidFill>
                <a:latin typeface="Georgia"/>
                <a:cs typeface="Georgia"/>
              </a:rPr>
              <a:t> </a:t>
            </a:r>
            <a:r>
              <a:rPr dirty="0" sz="1800" spc="-5" b="1">
                <a:solidFill>
                  <a:srgbClr val="001F5F"/>
                </a:solidFill>
                <a:latin typeface="Georgia"/>
                <a:cs typeface="Georgia"/>
              </a:rPr>
              <a:t>человека</a:t>
            </a:r>
            <a:endParaRPr sz="1800">
              <a:latin typeface="Georgia"/>
              <a:cs typeface="Georgia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364032" y="4629988"/>
            <a:ext cx="6266815" cy="84963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472440" indent="-460375">
              <a:lnSpc>
                <a:spcPct val="100000"/>
              </a:lnSpc>
              <a:spcBef>
                <a:spcPts val="100"/>
              </a:spcBef>
              <a:buAutoNum type="arabicPeriod"/>
              <a:tabLst>
                <a:tab pos="472440" algn="l"/>
                <a:tab pos="473075" algn="l"/>
              </a:tabLst>
            </a:pPr>
            <a:r>
              <a:rPr dirty="0" sz="1800" spc="-5">
                <a:solidFill>
                  <a:srgbClr val="001F5F"/>
                </a:solidFill>
                <a:latin typeface="Georgia"/>
                <a:cs typeface="Georgia"/>
              </a:rPr>
              <a:t>Семья,</a:t>
            </a:r>
            <a:r>
              <a:rPr dirty="0" sz="1800" spc="-45">
                <a:solidFill>
                  <a:srgbClr val="001F5F"/>
                </a:solidFill>
                <a:latin typeface="Georgia"/>
                <a:cs typeface="Georgia"/>
              </a:rPr>
              <a:t> </a:t>
            </a:r>
            <a:r>
              <a:rPr dirty="0" sz="1800" spc="-5">
                <a:solidFill>
                  <a:srgbClr val="001F5F"/>
                </a:solidFill>
                <a:latin typeface="Georgia"/>
                <a:cs typeface="Georgia"/>
              </a:rPr>
              <a:t>род;</a:t>
            </a:r>
            <a:r>
              <a:rPr dirty="0" sz="1800" spc="-20">
                <a:solidFill>
                  <a:srgbClr val="001F5F"/>
                </a:solidFill>
                <a:latin typeface="Georgia"/>
                <a:cs typeface="Georgia"/>
              </a:rPr>
              <a:t> </a:t>
            </a:r>
            <a:r>
              <a:rPr dirty="0" sz="1800" spc="-5">
                <a:solidFill>
                  <a:srgbClr val="001F5F"/>
                </a:solidFill>
                <a:latin typeface="Georgia"/>
                <a:cs typeface="Georgia"/>
              </a:rPr>
              <a:t>семейные</a:t>
            </a:r>
            <a:r>
              <a:rPr dirty="0" sz="1800" spc="-35">
                <a:solidFill>
                  <a:srgbClr val="001F5F"/>
                </a:solidFill>
                <a:latin typeface="Georgia"/>
                <a:cs typeface="Georgia"/>
              </a:rPr>
              <a:t> </a:t>
            </a:r>
            <a:r>
              <a:rPr dirty="0" sz="1800" spc="-5">
                <a:solidFill>
                  <a:srgbClr val="001F5F"/>
                </a:solidFill>
                <a:latin typeface="Georgia"/>
                <a:cs typeface="Georgia"/>
              </a:rPr>
              <a:t>ценности</a:t>
            </a:r>
            <a:r>
              <a:rPr dirty="0" sz="1800" spc="-55">
                <a:solidFill>
                  <a:srgbClr val="001F5F"/>
                </a:solidFill>
                <a:latin typeface="Georgia"/>
                <a:cs typeface="Georgia"/>
              </a:rPr>
              <a:t> </a:t>
            </a:r>
            <a:r>
              <a:rPr dirty="0" sz="1800">
                <a:solidFill>
                  <a:srgbClr val="001F5F"/>
                </a:solidFill>
                <a:latin typeface="Georgia"/>
                <a:cs typeface="Georgia"/>
              </a:rPr>
              <a:t>и</a:t>
            </a:r>
            <a:r>
              <a:rPr dirty="0" sz="1800" spc="-15">
                <a:solidFill>
                  <a:srgbClr val="001F5F"/>
                </a:solidFill>
                <a:latin typeface="Georgia"/>
                <a:cs typeface="Georgia"/>
              </a:rPr>
              <a:t> </a:t>
            </a:r>
            <a:r>
              <a:rPr dirty="0" sz="1800">
                <a:solidFill>
                  <a:srgbClr val="001F5F"/>
                </a:solidFill>
                <a:latin typeface="Georgia"/>
                <a:cs typeface="Georgia"/>
              </a:rPr>
              <a:t>традиции.</a:t>
            </a:r>
            <a:endParaRPr sz="1800">
              <a:latin typeface="Georgia"/>
              <a:cs typeface="Georgia"/>
            </a:endParaRPr>
          </a:p>
          <a:p>
            <a:pPr marL="500380" indent="-487680">
              <a:lnSpc>
                <a:spcPct val="100000"/>
              </a:lnSpc>
              <a:spcBef>
                <a:spcPts val="5"/>
              </a:spcBef>
              <a:buAutoNum type="arabicPeriod"/>
              <a:tabLst>
                <a:tab pos="499745" algn="l"/>
                <a:tab pos="500380" algn="l"/>
              </a:tabLst>
            </a:pPr>
            <a:r>
              <a:rPr dirty="0" sz="1800" spc="-25">
                <a:solidFill>
                  <a:srgbClr val="001F5F"/>
                </a:solidFill>
                <a:latin typeface="Georgia"/>
                <a:cs typeface="Georgia"/>
              </a:rPr>
              <a:t>Человек</a:t>
            </a:r>
            <a:r>
              <a:rPr dirty="0" sz="1800" spc="65">
                <a:solidFill>
                  <a:srgbClr val="001F5F"/>
                </a:solidFill>
                <a:latin typeface="Georgia"/>
                <a:cs typeface="Georgia"/>
              </a:rPr>
              <a:t> </a:t>
            </a:r>
            <a:r>
              <a:rPr dirty="0" sz="1800">
                <a:solidFill>
                  <a:srgbClr val="001F5F"/>
                </a:solidFill>
                <a:latin typeface="Georgia"/>
                <a:cs typeface="Georgia"/>
              </a:rPr>
              <a:t>и</a:t>
            </a:r>
            <a:r>
              <a:rPr dirty="0" sz="1800" spc="-60">
                <a:solidFill>
                  <a:srgbClr val="001F5F"/>
                </a:solidFill>
                <a:latin typeface="Georgia"/>
                <a:cs typeface="Georgia"/>
              </a:rPr>
              <a:t> </a:t>
            </a:r>
            <a:r>
              <a:rPr dirty="0" sz="1800" spc="-10">
                <a:solidFill>
                  <a:srgbClr val="001F5F"/>
                </a:solidFill>
                <a:latin typeface="Georgia"/>
                <a:cs typeface="Georgia"/>
              </a:rPr>
              <a:t>общество.</a:t>
            </a:r>
            <a:endParaRPr sz="1800">
              <a:latin typeface="Georgia"/>
              <a:cs typeface="Georgia"/>
            </a:endParaRPr>
          </a:p>
          <a:p>
            <a:pPr marL="558165" indent="-546100">
              <a:lnSpc>
                <a:spcPct val="100000"/>
              </a:lnSpc>
              <a:buAutoNum type="arabicPeriod"/>
              <a:tabLst>
                <a:tab pos="558165" algn="l"/>
                <a:tab pos="558800" algn="l"/>
              </a:tabLst>
            </a:pPr>
            <a:r>
              <a:rPr dirty="0" sz="1800">
                <a:solidFill>
                  <a:srgbClr val="001F5F"/>
                </a:solidFill>
                <a:latin typeface="Georgia"/>
                <a:cs typeface="Georgia"/>
              </a:rPr>
              <a:t>Родина,</a:t>
            </a:r>
            <a:r>
              <a:rPr dirty="0" sz="1800" spc="-25">
                <a:solidFill>
                  <a:srgbClr val="001F5F"/>
                </a:solidFill>
                <a:latin typeface="Georgia"/>
                <a:cs typeface="Georgia"/>
              </a:rPr>
              <a:t> </a:t>
            </a:r>
            <a:r>
              <a:rPr dirty="0" sz="1800" spc="-5">
                <a:solidFill>
                  <a:srgbClr val="001F5F"/>
                </a:solidFill>
                <a:latin typeface="Georgia"/>
                <a:cs typeface="Georgia"/>
              </a:rPr>
              <a:t>государство,</a:t>
            </a:r>
            <a:r>
              <a:rPr dirty="0" sz="1800" spc="-55">
                <a:solidFill>
                  <a:srgbClr val="001F5F"/>
                </a:solidFill>
                <a:latin typeface="Georgia"/>
                <a:cs typeface="Georgia"/>
              </a:rPr>
              <a:t> </a:t>
            </a:r>
            <a:r>
              <a:rPr dirty="0" sz="1800" spc="-5">
                <a:solidFill>
                  <a:srgbClr val="001F5F"/>
                </a:solidFill>
                <a:latin typeface="Georgia"/>
                <a:cs typeface="Georgia"/>
              </a:rPr>
              <a:t>гражданская</a:t>
            </a:r>
            <a:r>
              <a:rPr dirty="0" sz="1800" spc="-90">
                <a:solidFill>
                  <a:srgbClr val="001F5F"/>
                </a:solidFill>
                <a:latin typeface="Georgia"/>
                <a:cs typeface="Georgia"/>
              </a:rPr>
              <a:t> </a:t>
            </a:r>
            <a:r>
              <a:rPr dirty="0" sz="1800" spc="-5">
                <a:solidFill>
                  <a:srgbClr val="001F5F"/>
                </a:solidFill>
                <a:latin typeface="Georgia"/>
                <a:cs typeface="Georgia"/>
              </a:rPr>
              <a:t>позиция</a:t>
            </a:r>
            <a:r>
              <a:rPr dirty="0" sz="1800" spc="-30">
                <a:solidFill>
                  <a:srgbClr val="001F5F"/>
                </a:solidFill>
                <a:latin typeface="Georgia"/>
                <a:cs typeface="Georgia"/>
              </a:rPr>
              <a:t> </a:t>
            </a:r>
            <a:r>
              <a:rPr dirty="0" sz="1800" spc="-5">
                <a:solidFill>
                  <a:srgbClr val="001F5F"/>
                </a:solidFill>
                <a:latin typeface="Georgia"/>
                <a:cs typeface="Georgia"/>
              </a:rPr>
              <a:t>человека.</a:t>
            </a:r>
            <a:endParaRPr sz="1800">
              <a:latin typeface="Georgia"/>
              <a:cs typeface="Georgia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364032" y="5455107"/>
            <a:ext cx="5006340" cy="2997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 b="1">
                <a:solidFill>
                  <a:srgbClr val="001F5F"/>
                </a:solidFill>
                <a:latin typeface="Georgia"/>
                <a:cs typeface="Georgia"/>
              </a:rPr>
              <a:t>3</a:t>
            </a:r>
            <a:r>
              <a:rPr dirty="0" sz="1800" spc="450" b="1">
                <a:solidFill>
                  <a:srgbClr val="001F5F"/>
                </a:solidFill>
                <a:latin typeface="Georgia"/>
                <a:cs typeface="Georgia"/>
              </a:rPr>
              <a:t> </a:t>
            </a:r>
            <a:r>
              <a:rPr dirty="0" sz="1800" spc="-5" b="1">
                <a:solidFill>
                  <a:srgbClr val="001F5F"/>
                </a:solidFill>
                <a:latin typeface="Georgia"/>
                <a:cs typeface="Georgia"/>
              </a:rPr>
              <a:t>Природа</a:t>
            </a:r>
            <a:r>
              <a:rPr dirty="0" sz="1800" spc="-20" b="1">
                <a:solidFill>
                  <a:srgbClr val="001F5F"/>
                </a:solidFill>
                <a:latin typeface="Georgia"/>
                <a:cs typeface="Georgia"/>
              </a:rPr>
              <a:t> </a:t>
            </a:r>
            <a:r>
              <a:rPr dirty="0" sz="1800" b="1">
                <a:solidFill>
                  <a:srgbClr val="001F5F"/>
                </a:solidFill>
                <a:latin typeface="Georgia"/>
                <a:cs typeface="Georgia"/>
              </a:rPr>
              <a:t>и</a:t>
            </a:r>
            <a:r>
              <a:rPr dirty="0" sz="1800" spc="-20" b="1">
                <a:solidFill>
                  <a:srgbClr val="001F5F"/>
                </a:solidFill>
                <a:latin typeface="Georgia"/>
                <a:cs typeface="Georgia"/>
              </a:rPr>
              <a:t> </a:t>
            </a:r>
            <a:r>
              <a:rPr dirty="0" sz="1800" spc="-10" b="1">
                <a:solidFill>
                  <a:srgbClr val="001F5F"/>
                </a:solidFill>
                <a:latin typeface="Georgia"/>
                <a:cs typeface="Georgia"/>
              </a:rPr>
              <a:t>культура</a:t>
            </a:r>
            <a:r>
              <a:rPr dirty="0" sz="1800" spc="5" b="1">
                <a:solidFill>
                  <a:srgbClr val="001F5F"/>
                </a:solidFill>
                <a:latin typeface="Georgia"/>
                <a:cs typeface="Georgia"/>
              </a:rPr>
              <a:t> </a:t>
            </a:r>
            <a:r>
              <a:rPr dirty="0" sz="1800" b="1">
                <a:solidFill>
                  <a:srgbClr val="001F5F"/>
                </a:solidFill>
                <a:latin typeface="Georgia"/>
                <a:cs typeface="Georgia"/>
              </a:rPr>
              <a:t>в</a:t>
            </a:r>
            <a:r>
              <a:rPr dirty="0" sz="1800" spc="-15" b="1">
                <a:solidFill>
                  <a:srgbClr val="001F5F"/>
                </a:solidFill>
                <a:latin typeface="Georgia"/>
                <a:cs typeface="Georgia"/>
              </a:rPr>
              <a:t> </a:t>
            </a:r>
            <a:r>
              <a:rPr dirty="0" sz="1800" spc="-5" b="1">
                <a:solidFill>
                  <a:srgbClr val="001F5F"/>
                </a:solidFill>
                <a:latin typeface="Georgia"/>
                <a:cs typeface="Georgia"/>
              </a:rPr>
              <a:t>жизни</a:t>
            </a:r>
            <a:r>
              <a:rPr dirty="0" sz="1800" spc="-70" b="1">
                <a:solidFill>
                  <a:srgbClr val="001F5F"/>
                </a:solidFill>
                <a:latin typeface="Georgia"/>
                <a:cs typeface="Georgia"/>
              </a:rPr>
              <a:t> </a:t>
            </a:r>
            <a:r>
              <a:rPr dirty="0" sz="1800" spc="-5" b="1">
                <a:solidFill>
                  <a:srgbClr val="001F5F"/>
                </a:solidFill>
                <a:latin typeface="Georgia"/>
                <a:cs typeface="Georgia"/>
              </a:rPr>
              <a:t>человека</a:t>
            </a:r>
            <a:endParaRPr sz="1800">
              <a:latin typeface="Georgia"/>
              <a:cs typeface="Georgia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364032" y="5729427"/>
            <a:ext cx="2733675" cy="848994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527685" indent="-515620">
              <a:lnSpc>
                <a:spcPct val="100000"/>
              </a:lnSpc>
              <a:spcBef>
                <a:spcPts val="100"/>
              </a:spcBef>
              <a:buAutoNum type="arabicPeriod"/>
              <a:tabLst>
                <a:tab pos="527685" algn="l"/>
                <a:tab pos="528320" algn="l"/>
              </a:tabLst>
            </a:pPr>
            <a:r>
              <a:rPr dirty="0" sz="1800" spc="10">
                <a:solidFill>
                  <a:srgbClr val="001F5F"/>
                </a:solidFill>
                <a:latin typeface="Georgia"/>
                <a:cs typeface="Georgia"/>
              </a:rPr>
              <a:t>П</a:t>
            </a:r>
            <a:r>
              <a:rPr dirty="0" sz="1800" spc="-5">
                <a:solidFill>
                  <a:srgbClr val="001F5F"/>
                </a:solidFill>
                <a:latin typeface="Georgia"/>
                <a:cs typeface="Georgia"/>
              </a:rPr>
              <a:t>р</a:t>
            </a:r>
            <a:r>
              <a:rPr dirty="0" sz="1800" spc="5">
                <a:solidFill>
                  <a:srgbClr val="001F5F"/>
                </a:solidFill>
                <a:latin typeface="Georgia"/>
                <a:cs typeface="Georgia"/>
              </a:rPr>
              <a:t>и</a:t>
            </a:r>
            <a:r>
              <a:rPr dirty="0" sz="1800" spc="-5">
                <a:solidFill>
                  <a:srgbClr val="001F5F"/>
                </a:solidFill>
                <a:latin typeface="Georgia"/>
                <a:cs typeface="Georgia"/>
              </a:rPr>
              <a:t>р</a:t>
            </a:r>
            <a:r>
              <a:rPr dirty="0" sz="1800" spc="-10">
                <a:solidFill>
                  <a:srgbClr val="001F5F"/>
                </a:solidFill>
                <a:latin typeface="Georgia"/>
                <a:cs typeface="Georgia"/>
              </a:rPr>
              <a:t>о</a:t>
            </a:r>
            <a:r>
              <a:rPr dirty="0" sz="1800">
                <a:solidFill>
                  <a:srgbClr val="001F5F"/>
                </a:solidFill>
                <a:latin typeface="Georgia"/>
                <a:cs typeface="Georgia"/>
              </a:rPr>
              <a:t>да</a:t>
            </a:r>
            <a:r>
              <a:rPr dirty="0" sz="1800" spc="-120">
                <a:solidFill>
                  <a:srgbClr val="001F5F"/>
                </a:solidFill>
                <a:latin typeface="Georgia"/>
                <a:cs typeface="Georgia"/>
              </a:rPr>
              <a:t> </a:t>
            </a:r>
            <a:r>
              <a:rPr dirty="0" sz="1800">
                <a:solidFill>
                  <a:srgbClr val="001F5F"/>
                </a:solidFill>
                <a:latin typeface="Georgia"/>
                <a:cs typeface="Georgia"/>
              </a:rPr>
              <a:t>и</a:t>
            </a:r>
            <a:r>
              <a:rPr dirty="0" sz="1800" spc="-25">
                <a:solidFill>
                  <a:srgbClr val="001F5F"/>
                </a:solidFill>
                <a:latin typeface="Georgia"/>
                <a:cs typeface="Georgia"/>
              </a:rPr>
              <a:t> </a:t>
            </a:r>
            <a:r>
              <a:rPr dirty="0" sz="1800" spc="-5">
                <a:solidFill>
                  <a:srgbClr val="001F5F"/>
                </a:solidFill>
                <a:latin typeface="Georgia"/>
                <a:cs typeface="Georgia"/>
              </a:rPr>
              <a:t>че</a:t>
            </a:r>
            <a:r>
              <a:rPr dirty="0" sz="1800">
                <a:solidFill>
                  <a:srgbClr val="001F5F"/>
                </a:solidFill>
                <a:latin typeface="Georgia"/>
                <a:cs typeface="Georgia"/>
              </a:rPr>
              <a:t>л</a:t>
            </a:r>
            <a:r>
              <a:rPr dirty="0" sz="1800" spc="-15">
                <a:solidFill>
                  <a:srgbClr val="001F5F"/>
                </a:solidFill>
                <a:latin typeface="Georgia"/>
                <a:cs typeface="Georgia"/>
              </a:rPr>
              <a:t>о</a:t>
            </a:r>
            <a:r>
              <a:rPr dirty="0" sz="1800" spc="-5">
                <a:solidFill>
                  <a:srgbClr val="001F5F"/>
                </a:solidFill>
                <a:latin typeface="Georgia"/>
                <a:cs typeface="Georgia"/>
              </a:rPr>
              <a:t>ве</a:t>
            </a:r>
            <a:r>
              <a:rPr dirty="0" sz="1800" spc="-10">
                <a:solidFill>
                  <a:srgbClr val="001F5F"/>
                </a:solidFill>
                <a:latin typeface="Georgia"/>
                <a:cs typeface="Georgia"/>
              </a:rPr>
              <a:t>к</a:t>
            </a:r>
            <a:r>
              <a:rPr dirty="0" sz="1800">
                <a:solidFill>
                  <a:srgbClr val="001F5F"/>
                </a:solidFill>
                <a:latin typeface="Georgia"/>
                <a:cs typeface="Georgia"/>
              </a:rPr>
              <a:t>.</a:t>
            </a:r>
            <a:endParaRPr sz="1800">
              <a:latin typeface="Georgia"/>
              <a:cs typeface="Georgia"/>
            </a:endParaRPr>
          </a:p>
          <a:p>
            <a:pPr marL="500380" indent="-487680">
              <a:lnSpc>
                <a:spcPct val="100000"/>
              </a:lnSpc>
              <a:buAutoNum type="arabicPeriod"/>
              <a:tabLst>
                <a:tab pos="499745" algn="l"/>
                <a:tab pos="500380" algn="l"/>
              </a:tabLst>
            </a:pPr>
            <a:r>
              <a:rPr dirty="0" sz="1800">
                <a:solidFill>
                  <a:srgbClr val="001F5F"/>
                </a:solidFill>
                <a:latin typeface="Georgia"/>
                <a:cs typeface="Georgia"/>
              </a:rPr>
              <a:t>Нау</a:t>
            </a:r>
            <a:r>
              <a:rPr dirty="0" sz="1800" spc="-10">
                <a:solidFill>
                  <a:srgbClr val="001F5F"/>
                </a:solidFill>
                <a:latin typeface="Georgia"/>
                <a:cs typeface="Georgia"/>
              </a:rPr>
              <a:t>к</a:t>
            </a:r>
            <a:r>
              <a:rPr dirty="0" sz="1800">
                <a:solidFill>
                  <a:srgbClr val="001F5F"/>
                </a:solidFill>
                <a:latin typeface="Georgia"/>
                <a:cs typeface="Georgia"/>
              </a:rPr>
              <a:t>а</a:t>
            </a:r>
            <a:r>
              <a:rPr dirty="0" sz="1800" spc="-95">
                <a:solidFill>
                  <a:srgbClr val="001F5F"/>
                </a:solidFill>
                <a:latin typeface="Georgia"/>
                <a:cs typeface="Georgia"/>
              </a:rPr>
              <a:t> </a:t>
            </a:r>
            <a:r>
              <a:rPr dirty="0" sz="1800">
                <a:solidFill>
                  <a:srgbClr val="001F5F"/>
                </a:solidFill>
                <a:latin typeface="Georgia"/>
                <a:cs typeface="Georgia"/>
              </a:rPr>
              <a:t>и</a:t>
            </a:r>
            <a:r>
              <a:rPr dirty="0" sz="1800" spc="-50">
                <a:solidFill>
                  <a:srgbClr val="001F5F"/>
                </a:solidFill>
                <a:latin typeface="Georgia"/>
                <a:cs typeface="Georgia"/>
              </a:rPr>
              <a:t> </a:t>
            </a:r>
            <a:r>
              <a:rPr dirty="0" sz="1800" spc="-5">
                <a:solidFill>
                  <a:srgbClr val="001F5F"/>
                </a:solidFill>
                <a:latin typeface="Georgia"/>
                <a:cs typeface="Georgia"/>
              </a:rPr>
              <a:t>ч</a:t>
            </a:r>
            <a:r>
              <a:rPr dirty="0" sz="1800" spc="-10">
                <a:solidFill>
                  <a:srgbClr val="001F5F"/>
                </a:solidFill>
                <a:latin typeface="Georgia"/>
                <a:cs typeface="Georgia"/>
              </a:rPr>
              <a:t>е</a:t>
            </a:r>
            <a:r>
              <a:rPr dirty="0" sz="1800" spc="5">
                <a:solidFill>
                  <a:srgbClr val="001F5F"/>
                </a:solidFill>
                <a:latin typeface="Georgia"/>
                <a:cs typeface="Georgia"/>
              </a:rPr>
              <a:t>л</a:t>
            </a:r>
            <a:r>
              <a:rPr dirty="0" sz="1800" spc="-15">
                <a:solidFill>
                  <a:srgbClr val="001F5F"/>
                </a:solidFill>
                <a:latin typeface="Georgia"/>
                <a:cs typeface="Georgia"/>
              </a:rPr>
              <a:t>о</a:t>
            </a:r>
            <a:r>
              <a:rPr dirty="0" sz="1800" spc="-5">
                <a:solidFill>
                  <a:srgbClr val="001F5F"/>
                </a:solidFill>
                <a:latin typeface="Georgia"/>
                <a:cs typeface="Georgia"/>
              </a:rPr>
              <a:t>ве</a:t>
            </a:r>
            <a:r>
              <a:rPr dirty="0" sz="1800" spc="-15">
                <a:solidFill>
                  <a:srgbClr val="001F5F"/>
                </a:solidFill>
                <a:latin typeface="Georgia"/>
                <a:cs typeface="Georgia"/>
              </a:rPr>
              <a:t>к</a:t>
            </a:r>
            <a:r>
              <a:rPr dirty="0" sz="1800">
                <a:solidFill>
                  <a:srgbClr val="001F5F"/>
                </a:solidFill>
                <a:latin typeface="Georgia"/>
                <a:cs typeface="Georgia"/>
              </a:rPr>
              <a:t>.</a:t>
            </a:r>
            <a:endParaRPr sz="1800">
              <a:latin typeface="Georgia"/>
              <a:cs typeface="Georgia"/>
            </a:endParaRPr>
          </a:p>
          <a:p>
            <a:pPr marL="497205" indent="-485140">
              <a:lnSpc>
                <a:spcPct val="100000"/>
              </a:lnSpc>
              <a:buAutoNum type="arabicPeriod"/>
              <a:tabLst>
                <a:tab pos="497205" algn="l"/>
                <a:tab pos="497840" algn="l"/>
              </a:tabLst>
            </a:pPr>
            <a:r>
              <a:rPr dirty="0" sz="1800" spc="-30">
                <a:solidFill>
                  <a:srgbClr val="001F5F"/>
                </a:solidFill>
                <a:latin typeface="Georgia"/>
                <a:cs typeface="Georgia"/>
              </a:rPr>
              <a:t>Искусство</a:t>
            </a:r>
            <a:r>
              <a:rPr dirty="0" sz="1800" spc="40">
                <a:solidFill>
                  <a:srgbClr val="001F5F"/>
                </a:solidFill>
                <a:latin typeface="Georgia"/>
                <a:cs typeface="Georgia"/>
              </a:rPr>
              <a:t> </a:t>
            </a:r>
            <a:r>
              <a:rPr dirty="0" sz="1800">
                <a:solidFill>
                  <a:srgbClr val="001F5F"/>
                </a:solidFill>
                <a:latin typeface="Georgia"/>
                <a:cs typeface="Georgia"/>
              </a:rPr>
              <a:t>и</a:t>
            </a:r>
            <a:r>
              <a:rPr dirty="0" sz="1800" spc="-65">
                <a:solidFill>
                  <a:srgbClr val="001F5F"/>
                </a:solidFill>
                <a:latin typeface="Georgia"/>
                <a:cs typeface="Georgia"/>
              </a:rPr>
              <a:t> </a:t>
            </a:r>
            <a:r>
              <a:rPr dirty="0" sz="1800" spc="-10">
                <a:solidFill>
                  <a:srgbClr val="001F5F"/>
                </a:solidFill>
                <a:latin typeface="Georgia"/>
                <a:cs typeface="Georgia"/>
              </a:rPr>
              <a:t>человек.</a:t>
            </a:r>
            <a:endParaRPr sz="1800">
              <a:latin typeface="Georgia"/>
              <a:cs typeface="Georgia"/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6787895" y="3532632"/>
            <a:ext cx="2069464" cy="3108960"/>
          </a:xfrm>
          <a:custGeom>
            <a:avLst/>
            <a:gdLst/>
            <a:ahLst/>
            <a:cxnLst/>
            <a:rect l="l" t="t" r="r" b="b"/>
            <a:pathLst>
              <a:path w="2069465" h="3108959">
                <a:moveTo>
                  <a:pt x="2069211" y="0"/>
                </a:moveTo>
                <a:lnTo>
                  <a:pt x="0" y="0"/>
                </a:lnTo>
                <a:lnTo>
                  <a:pt x="0" y="3108960"/>
                </a:lnTo>
                <a:lnTo>
                  <a:pt x="2069211" y="3108960"/>
                </a:lnTo>
                <a:lnTo>
                  <a:pt x="2069211" y="0"/>
                </a:lnTo>
                <a:close/>
              </a:path>
            </a:pathLst>
          </a:custGeom>
          <a:solidFill>
            <a:srgbClr val="ACB8C7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2" name="object 12"/>
          <p:cNvSpPr txBox="1"/>
          <p:nvPr/>
        </p:nvSpPr>
        <p:spPr>
          <a:xfrm>
            <a:off x="6883907" y="3558666"/>
            <a:ext cx="1896745" cy="173228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R="6350">
              <a:lnSpc>
                <a:spcPct val="100000"/>
              </a:lnSpc>
              <a:spcBef>
                <a:spcPts val="90"/>
              </a:spcBef>
              <a:tabLst>
                <a:tab pos="304165" algn="l"/>
                <a:tab pos="508634" algn="l"/>
                <a:tab pos="963294" algn="l"/>
                <a:tab pos="990600" algn="l"/>
                <a:tab pos="1182370" algn="l"/>
                <a:tab pos="1588135" algn="l"/>
              </a:tabLst>
            </a:pPr>
            <a:r>
              <a:rPr dirty="0" sz="1400" spc="-10">
                <a:solidFill>
                  <a:srgbClr val="001F5F"/>
                </a:solidFill>
                <a:latin typeface="Georgia"/>
                <a:cs typeface="Georgia"/>
              </a:rPr>
              <a:t>В</a:t>
            </a:r>
            <a:r>
              <a:rPr dirty="0" sz="1400" spc="-10">
                <a:solidFill>
                  <a:srgbClr val="001F5F"/>
                </a:solidFill>
                <a:latin typeface="Georgia"/>
                <a:cs typeface="Georgia"/>
              </a:rPr>
              <a:t>	</a:t>
            </a:r>
            <a:r>
              <a:rPr dirty="0" sz="1400" spc="-40">
                <a:solidFill>
                  <a:srgbClr val="001F5F"/>
                </a:solidFill>
                <a:latin typeface="Georgia"/>
                <a:cs typeface="Georgia"/>
              </a:rPr>
              <a:t>2</a:t>
            </a:r>
            <a:r>
              <a:rPr dirty="0" sz="1400" spc="25">
                <a:solidFill>
                  <a:srgbClr val="001F5F"/>
                </a:solidFill>
                <a:latin typeface="Georgia"/>
                <a:cs typeface="Georgia"/>
              </a:rPr>
              <a:t>0</a:t>
            </a:r>
            <a:r>
              <a:rPr dirty="0" sz="1400" spc="-40">
                <a:solidFill>
                  <a:srgbClr val="001F5F"/>
                </a:solidFill>
                <a:latin typeface="Georgia"/>
                <a:cs typeface="Georgia"/>
              </a:rPr>
              <a:t>2</a:t>
            </a:r>
            <a:r>
              <a:rPr dirty="0" sz="1400" spc="-15">
                <a:solidFill>
                  <a:srgbClr val="001F5F"/>
                </a:solidFill>
                <a:latin typeface="Georgia"/>
                <a:cs typeface="Georgia"/>
              </a:rPr>
              <a:t>2</a:t>
            </a:r>
            <a:r>
              <a:rPr dirty="0" sz="1400" spc="-10">
                <a:solidFill>
                  <a:srgbClr val="001F5F"/>
                </a:solidFill>
                <a:latin typeface="Georgia"/>
                <a:cs typeface="Georgia"/>
              </a:rPr>
              <a:t>/</a:t>
            </a:r>
            <a:r>
              <a:rPr dirty="0" sz="1400" spc="-40">
                <a:solidFill>
                  <a:srgbClr val="001F5F"/>
                </a:solidFill>
                <a:latin typeface="Georgia"/>
                <a:cs typeface="Georgia"/>
              </a:rPr>
              <a:t>2</a:t>
            </a:r>
            <a:r>
              <a:rPr dirty="0" sz="1400" spc="-5">
                <a:solidFill>
                  <a:srgbClr val="001F5F"/>
                </a:solidFill>
                <a:latin typeface="Georgia"/>
                <a:cs typeface="Georgia"/>
              </a:rPr>
              <a:t>3</a:t>
            </a:r>
            <a:r>
              <a:rPr dirty="0" sz="1400">
                <a:solidFill>
                  <a:srgbClr val="001F5F"/>
                </a:solidFill>
                <a:latin typeface="Georgia"/>
                <a:cs typeface="Georgia"/>
              </a:rPr>
              <a:t>		</a:t>
            </a:r>
            <a:r>
              <a:rPr dirty="0" sz="1400" spc="5">
                <a:solidFill>
                  <a:srgbClr val="001F5F"/>
                </a:solidFill>
                <a:latin typeface="Georgia"/>
                <a:cs typeface="Georgia"/>
              </a:rPr>
              <a:t>у</a:t>
            </a:r>
            <a:r>
              <a:rPr dirty="0" sz="1400" spc="-35">
                <a:solidFill>
                  <a:srgbClr val="001F5F"/>
                </a:solidFill>
                <a:latin typeface="Georgia"/>
                <a:cs typeface="Georgia"/>
              </a:rPr>
              <a:t>ч</a:t>
            </a:r>
            <a:r>
              <a:rPr dirty="0" sz="1400" spc="20">
                <a:solidFill>
                  <a:srgbClr val="001F5F"/>
                </a:solidFill>
                <a:latin typeface="Georgia"/>
                <a:cs typeface="Georgia"/>
              </a:rPr>
              <a:t>е</a:t>
            </a:r>
            <a:r>
              <a:rPr dirty="0" sz="1400" spc="-40">
                <a:solidFill>
                  <a:srgbClr val="001F5F"/>
                </a:solidFill>
                <a:latin typeface="Georgia"/>
                <a:cs typeface="Georgia"/>
              </a:rPr>
              <a:t>б</a:t>
            </a:r>
            <a:r>
              <a:rPr dirty="0" sz="1400" spc="-15">
                <a:solidFill>
                  <a:srgbClr val="001F5F"/>
                </a:solidFill>
                <a:latin typeface="Georgia"/>
                <a:cs typeface="Georgia"/>
              </a:rPr>
              <a:t>н</a:t>
            </a:r>
            <a:r>
              <a:rPr dirty="0" sz="1400" spc="-40">
                <a:solidFill>
                  <a:srgbClr val="001F5F"/>
                </a:solidFill>
                <a:latin typeface="Georgia"/>
                <a:cs typeface="Georgia"/>
              </a:rPr>
              <a:t>о</a:t>
            </a:r>
            <a:r>
              <a:rPr dirty="0" sz="1400" spc="-5">
                <a:solidFill>
                  <a:srgbClr val="001F5F"/>
                </a:solidFill>
                <a:latin typeface="Georgia"/>
                <a:cs typeface="Georgia"/>
              </a:rPr>
              <a:t>м  </a:t>
            </a:r>
            <a:r>
              <a:rPr dirty="0" sz="1400" spc="5">
                <a:solidFill>
                  <a:srgbClr val="001F5F"/>
                </a:solidFill>
                <a:latin typeface="Georgia"/>
                <a:cs typeface="Georgia"/>
              </a:rPr>
              <a:t>г</a:t>
            </a:r>
            <a:r>
              <a:rPr dirty="0" sz="1400" spc="-40">
                <a:solidFill>
                  <a:srgbClr val="001F5F"/>
                </a:solidFill>
                <a:latin typeface="Georgia"/>
                <a:cs typeface="Georgia"/>
              </a:rPr>
              <a:t>од</a:t>
            </a:r>
            <a:r>
              <a:rPr dirty="0" sz="1400" spc="-5">
                <a:solidFill>
                  <a:srgbClr val="001F5F"/>
                </a:solidFill>
                <a:latin typeface="Georgia"/>
                <a:cs typeface="Georgia"/>
              </a:rPr>
              <a:t>у</a:t>
            </a:r>
            <a:r>
              <a:rPr dirty="0" sz="1400">
                <a:solidFill>
                  <a:srgbClr val="001F5F"/>
                </a:solidFill>
                <a:latin typeface="Georgia"/>
                <a:cs typeface="Georgia"/>
              </a:rPr>
              <a:t>	</a:t>
            </a:r>
            <a:r>
              <a:rPr dirty="0" sz="1400" spc="-30">
                <a:solidFill>
                  <a:srgbClr val="001F5F"/>
                </a:solidFill>
                <a:latin typeface="Georgia"/>
                <a:cs typeface="Georgia"/>
              </a:rPr>
              <a:t>к</a:t>
            </a:r>
            <a:r>
              <a:rPr dirty="0" sz="1400" spc="-40">
                <a:solidFill>
                  <a:srgbClr val="001F5F"/>
                </a:solidFill>
                <a:latin typeface="Georgia"/>
                <a:cs typeface="Georgia"/>
              </a:rPr>
              <a:t>о</a:t>
            </a:r>
            <a:r>
              <a:rPr dirty="0" sz="1400" spc="-50">
                <a:solidFill>
                  <a:srgbClr val="001F5F"/>
                </a:solidFill>
                <a:latin typeface="Georgia"/>
                <a:cs typeface="Georgia"/>
              </a:rPr>
              <a:t>м</a:t>
            </a:r>
            <a:r>
              <a:rPr dirty="0" sz="1400" spc="-5">
                <a:solidFill>
                  <a:srgbClr val="001F5F"/>
                </a:solidFill>
                <a:latin typeface="Georgia"/>
                <a:cs typeface="Georgia"/>
              </a:rPr>
              <a:t>п</a:t>
            </a:r>
            <a:r>
              <a:rPr dirty="0" sz="1400">
                <a:solidFill>
                  <a:srgbClr val="001F5F"/>
                </a:solidFill>
                <a:latin typeface="Georgia"/>
                <a:cs typeface="Georgia"/>
              </a:rPr>
              <a:t>л</a:t>
            </a:r>
            <a:r>
              <a:rPr dirty="0" sz="1400" spc="-10">
                <a:solidFill>
                  <a:srgbClr val="001F5F"/>
                </a:solidFill>
                <a:latin typeface="Georgia"/>
                <a:cs typeface="Georgia"/>
              </a:rPr>
              <a:t>е</a:t>
            </a:r>
            <a:r>
              <a:rPr dirty="0" sz="1400" spc="-5">
                <a:solidFill>
                  <a:srgbClr val="001F5F"/>
                </a:solidFill>
                <a:latin typeface="Georgia"/>
                <a:cs typeface="Georgia"/>
              </a:rPr>
              <a:t>к</a:t>
            </a:r>
            <a:r>
              <a:rPr dirty="0" sz="1400" spc="-40">
                <a:solidFill>
                  <a:srgbClr val="001F5F"/>
                </a:solidFill>
                <a:latin typeface="Georgia"/>
                <a:cs typeface="Georgia"/>
              </a:rPr>
              <a:t>т</a:t>
            </a:r>
            <a:r>
              <a:rPr dirty="0" sz="1400" spc="-10">
                <a:solidFill>
                  <a:srgbClr val="001F5F"/>
                </a:solidFill>
                <a:latin typeface="Georgia"/>
                <a:cs typeface="Georgia"/>
              </a:rPr>
              <a:t>ы</a:t>
            </a:r>
            <a:r>
              <a:rPr dirty="0" sz="1400">
                <a:solidFill>
                  <a:srgbClr val="001F5F"/>
                </a:solidFill>
                <a:latin typeface="Georgia"/>
                <a:cs typeface="Georgia"/>
              </a:rPr>
              <a:t>	</a:t>
            </a:r>
            <a:r>
              <a:rPr dirty="0" sz="1400" spc="-15">
                <a:solidFill>
                  <a:srgbClr val="001F5F"/>
                </a:solidFill>
                <a:latin typeface="Georgia"/>
                <a:cs typeface="Georgia"/>
              </a:rPr>
              <a:t>т</a:t>
            </a:r>
            <a:r>
              <a:rPr dirty="0" sz="1400" spc="-10">
                <a:solidFill>
                  <a:srgbClr val="001F5F"/>
                </a:solidFill>
                <a:latin typeface="Georgia"/>
                <a:cs typeface="Georgia"/>
              </a:rPr>
              <a:t>е</a:t>
            </a:r>
            <a:r>
              <a:rPr dirty="0" sz="1400" spc="-5">
                <a:solidFill>
                  <a:srgbClr val="001F5F"/>
                </a:solidFill>
                <a:latin typeface="Georgia"/>
                <a:cs typeface="Georgia"/>
              </a:rPr>
              <a:t>м  </a:t>
            </a:r>
            <a:r>
              <a:rPr dirty="0" sz="1400" spc="-20">
                <a:solidFill>
                  <a:srgbClr val="001F5F"/>
                </a:solidFill>
                <a:latin typeface="Georgia"/>
                <a:cs typeface="Georgia"/>
              </a:rPr>
              <a:t>итогового		сочинения </a:t>
            </a:r>
            <a:r>
              <a:rPr dirty="0" sz="1400" spc="-325">
                <a:solidFill>
                  <a:srgbClr val="001F5F"/>
                </a:solidFill>
                <a:latin typeface="Georgia"/>
                <a:cs typeface="Georgia"/>
              </a:rPr>
              <a:t> </a:t>
            </a:r>
            <a:r>
              <a:rPr dirty="0" sz="1400" spc="-15">
                <a:solidFill>
                  <a:srgbClr val="001F5F"/>
                </a:solidFill>
                <a:latin typeface="Georgia"/>
                <a:cs typeface="Georgia"/>
              </a:rPr>
              <a:t>будут		</a:t>
            </a:r>
            <a:r>
              <a:rPr dirty="0" sz="1400" spc="-20">
                <a:solidFill>
                  <a:srgbClr val="001F5F"/>
                </a:solidFill>
                <a:latin typeface="Georgia"/>
                <a:cs typeface="Georgia"/>
              </a:rPr>
              <a:t>собираться </a:t>
            </a:r>
            <a:r>
              <a:rPr dirty="0" sz="1400" spc="-325">
                <a:solidFill>
                  <a:srgbClr val="001F5F"/>
                </a:solidFill>
                <a:latin typeface="Georgia"/>
                <a:cs typeface="Georgia"/>
              </a:rPr>
              <a:t> </a:t>
            </a:r>
            <a:r>
              <a:rPr dirty="0" sz="1400" spc="-30" b="1">
                <a:solidFill>
                  <a:srgbClr val="001F5F"/>
                </a:solidFill>
                <a:latin typeface="Georgia"/>
                <a:cs typeface="Georgia"/>
              </a:rPr>
              <a:t>только</a:t>
            </a:r>
            <a:r>
              <a:rPr dirty="0" sz="1400" spc="-25" b="1">
                <a:solidFill>
                  <a:srgbClr val="001F5F"/>
                </a:solidFill>
                <a:latin typeface="Georgia"/>
                <a:cs typeface="Georgia"/>
              </a:rPr>
              <a:t> </a:t>
            </a:r>
            <a:r>
              <a:rPr dirty="0" sz="1400" spc="-5" b="1">
                <a:solidFill>
                  <a:srgbClr val="001F5F"/>
                </a:solidFill>
                <a:latin typeface="Georgia"/>
                <a:cs typeface="Georgia"/>
              </a:rPr>
              <a:t>из тех тем, </a:t>
            </a:r>
            <a:r>
              <a:rPr dirty="0" sz="1400" b="1">
                <a:solidFill>
                  <a:srgbClr val="001F5F"/>
                </a:solidFill>
                <a:latin typeface="Georgia"/>
                <a:cs typeface="Georgia"/>
              </a:rPr>
              <a:t> </a:t>
            </a:r>
            <a:r>
              <a:rPr dirty="0" sz="1400" spc="-30" b="1">
                <a:solidFill>
                  <a:srgbClr val="001F5F"/>
                </a:solidFill>
                <a:latin typeface="Georgia"/>
                <a:cs typeface="Georgia"/>
              </a:rPr>
              <a:t>которые</a:t>
            </a:r>
            <a:endParaRPr sz="1400">
              <a:latin typeface="Georgia"/>
              <a:cs typeface="Georgia"/>
            </a:endParaRPr>
          </a:p>
          <a:p>
            <a:pPr marR="5080">
              <a:lnSpc>
                <a:spcPct val="100000"/>
              </a:lnSpc>
              <a:spcBef>
                <a:spcPts val="5"/>
              </a:spcBef>
              <a:tabLst>
                <a:tab pos="1774189" algn="l"/>
              </a:tabLst>
            </a:pPr>
            <a:r>
              <a:rPr dirty="0" sz="1400" spc="-5" b="1">
                <a:solidFill>
                  <a:srgbClr val="001F5F"/>
                </a:solidFill>
                <a:latin typeface="Georgia"/>
                <a:cs typeface="Georgia"/>
              </a:rPr>
              <a:t>и</a:t>
            </a:r>
            <a:r>
              <a:rPr dirty="0" sz="1400" spc="-5" b="1">
                <a:solidFill>
                  <a:srgbClr val="001F5F"/>
                </a:solidFill>
                <a:latin typeface="Georgia"/>
                <a:cs typeface="Georgia"/>
              </a:rPr>
              <a:t>с</a:t>
            </a:r>
            <a:r>
              <a:rPr dirty="0" sz="1400" b="1">
                <a:solidFill>
                  <a:srgbClr val="001F5F"/>
                </a:solidFill>
                <a:latin typeface="Georgia"/>
                <a:cs typeface="Georgia"/>
              </a:rPr>
              <a:t>п</a:t>
            </a:r>
            <a:r>
              <a:rPr dirty="0" sz="1400" spc="-35" b="1">
                <a:solidFill>
                  <a:srgbClr val="001F5F"/>
                </a:solidFill>
                <a:latin typeface="Georgia"/>
                <a:cs typeface="Georgia"/>
              </a:rPr>
              <a:t>ол</a:t>
            </a:r>
            <a:r>
              <a:rPr dirty="0" sz="1400" spc="-40" b="1">
                <a:solidFill>
                  <a:srgbClr val="001F5F"/>
                </a:solidFill>
                <a:latin typeface="Georgia"/>
                <a:cs typeface="Georgia"/>
              </a:rPr>
              <a:t>ьз</a:t>
            </a:r>
            <a:r>
              <a:rPr dirty="0" sz="1400" spc="-5" b="1">
                <a:solidFill>
                  <a:srgbClr val="001F5F"/>
                </a:solidFill>
                <a:latin typeface="Georgia"/>
                <a:cs typeface="Georgia"/>
              </a:rPr>
              <a:t>ов</a:t>
            </a:r>
            <a:r>
              <a:rPr dirty="0" sz="1400" spc="5" b="1">
                <a:solidFill>
                  <a:srgbClr val="001F5F"/>
                </a:solidFill>
                <a:latin typeface="Georgia"/>
                <a:cs typeface="Georgia"/>
              </a:rPr>
              <a:t>а</a:t>
            </a:r>
            <a:r>
              <a:rPr dirty="0" sz="1400" spc="-40" b="1">
                <a:solidFill>
                  <a:srgbClr val="001F5F"/>
                </a:solidFill>
                <a:latin typeface="Georgia"/>
                <a:cs typeface="Georgia"/>
              </a:rPr>
              <a:t>л</a:t>
            </a:r>
            <a:r>
              <a:rPr dirty="0" sz="1400" b="1">
                <a:solidFill>
                  <a:srgbClr val="001F5F"/>
                </a:solidFill>
                <a:latin typeface="Georgia"/>
                <a:cs typeface="Georgia"/>
              </a:rPr>
              <a:t>ис</a:t>
            </a:r>
            <a:r>
              <a:rPr dirty="0" sz="1400" spc="-5" b="1">
                <a:solidFill>
                  <a:srgbClr val="001F5F"/>
                </a:solidFill>
                <a:latin typeface="Georgia"/>
                <a:cs typeface="Georgia"/>
              </a:rPr>
              <a:t>ь</a:t>
            </a:r>
            <a:r>
              <a:rPr dirty="0" sz="1400" b="1">
                <a:solidFill>
                  <a:srgbClr val="001F5F"/>
                </a:solidFill>
                <a:latin typeface="Georgia"/>
                <a:cs typeface="Georgia"/>
              </a:rPr>
              <a:t>	</a:t>
            </a:r>
            <a:r>
              <a:rPr dirty="0" sz="1400" spc="-5" b="1">
                <a:solidFill>
                  <a:srgbClr val="001F5F"/>
                </a:solidFill>
                <a:latin typeface="Georgia"/>
                <a:cs typeface="Georgia"/>
              </a:rPr>
              <a:t>в  </a:t>
            </a:r>
            <a:r>
              <a:rPr dirty="0" sz="1400" spc="-10" b="1">
                <a:solidFill>
                  <a:srgbClr val="001F5F"/>
                </a:solidFill>
                <a:latin typeface="Georgia"/>
                <a:cs typeface="Georgia"/>
              </a:rPr>
              <a:t>прошлые</a:t>
            </a:r>
            <a:r>
              <a:rPr dirty="0" sz="1400" spc="-60" b="1">
                <a:solidFill>
                  <a:srgbClr val="001F5F"/>
                </a:solidFill>
                <a:latin typeface="Georgia"/>
                <a:cs typeface="Georgia"/>
              </a:rPr>
              <a:t> </a:t>
            </a:r>
            <a:r>
              <a:rPr dirty="0" sz="1400" spc="-10" b="1">
                <a:solidFill>
                  <a:srgbClr val="001F5F"/>
                </a:solidFill>
                <a:latin typeface="Georgia"/>
                <a:cs typeface="Georgia"/>
              </a:rPr>
              <a:t>годы.</a:t>
            </a:r>
            <a:endParaRPr sz="1400">
              <a:latin typeface="Georgia"/>
              <a:cs typeface="Georgia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7719314" y="5265877"/>
            <a:ext cx="1060450" cy="4521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algn="r" marR="8255">
              <a:lnSpc>
                <a:spcPct val="100000"/>
              </a:lnSpc>
              <a:spcBef>
                <a:spcPts val="95"/>
              </a:spcBef>
            </a:pPr>
            <a:r>
              <a:rPr dirty="0" sz="1400" spc="-20">
                <a:solidFill>
                  <a:srgbClr val="001F5F"/>
                </a:solidFill>
                <a:latin typeface="Georgia"/>
                <a:cs typeface="Georgia"/>
              </a:rPr>
              <a:t>д</a:t>
            </a:r>
            <a:r>
              <a:rPr dirty="0" sz="1400" spc="-15">
                <a:solidFill>
                  <a:srgbClr val="001F5F"/>
                </a:solidFill>
                <a:latin typeface="Georgia"/>
                <a:cs typeface="Georgia"/>
              </a:rPr>
              <a:t>а</a:t>
            </a:r>
            <a:r>
              <a:rPr dirty="0" sz="1400" spc="-5">
                <a:solidFill>
                  <a:srgbClr val="001F5F"/>
                </a:solidFill>
                <a:latin typeface="Georgia"/>
                <a:cs typeface="Georgia"/>
              </a:rPr>
              <a:t>л</a:t>
            </a:r>
            <a:r>
              <a:rPr dirty="0" sz="1400" spc="-10">
                <a:solidFill>
                  <a:srgbClr val="001F5F"/>
                </a:solidFill>
                <a:latin typeface="Georgia"/>
                <a:cs typeface="Georgia"/>
              </a:rPr>
              <a:t>ь</a:t>
            </a:r>
            <a:r>
              <a:rPr dirty="0" sz="1400" spc="-15">
                <a:solidFill>
                  <a:srgbClr val="001F5F"/>
                </a:solidFill>
                <a:latin typeface="Georgia"/>
                <a:cs typeface="Georgia"/>
              </a:rPr>
              <a:t>н</a:t>
            </a:r>
            <a:r>
              <a:rPr dirty="0" sz="1400" spc="-10">
                <a:solidFill>
                  <a:srgbClr val="001F5F"/>
                </a:solidFill>
                <a:latin typeface="Georgia"/>
                <a:cs typeface="Georgia"/>
              </a:rPr>
              <a:t>е</a:t>
            </a:r>
            <a:r>
              <a:rPr dirty="0" sz="1400">
                <a:solidFill>
                  <a:srgbClr val="001F5F"/>
                </a:solidFill>
                <a:latin typeface="Georgia"/>
                <a:cs typeface="Georgia"/>
              </a:rPr>
              <a:t>й</a:t>
            </a:r>
            <a:r>
              <a:rPr dirty="0" sz="1400" spc="-10">
                <a:solidFill>
                  <a:srgbClr val="001F5F"/>
                </a:solidFill>
                <a:latin typeface="Georgia"/>
                <a:cs typeface="Georgia"/>
              </a:rPr>
              <a:t>ше</a:t>
            </a:r>
            <a:r>
              <a:rPr dirty="0" sz="1400" spc="-5">
                <a:solidFill>
                  <a:srgbClr val="001F5F"/>
                </a:solidFill>
                <a:latin typeface="Georgia"/>
                <a:cs typeface="Georgia"/>
              </a:rPr>
              <a:t>м</a:t>
            </a:r>
            <a:endParaRPr sz="1400">
              <a:latin typeface="Georgia"/>
              <a:cs typeface="Georgia"/>
            </a:endParaRPr>
          </a:p>
          <a:p>
            <a:pPr algn="r" marR="5080">
              <a:lnSpc>
                <a:spcPct val="100000"/>
              </a:lnSpc>
              <a:spcBef>
                <a:spcPts val="5"/>
              </a:spcBef>
              <a:tabLst>
                <a:tab pos="569595" algn="l"/>
              </a:tabLst>
            </a:pPr>
            <a:r>
              <a:rPr dirty="0" sz="1400" spc="-20">
                <a:solidFill>
                  <a:srgbClr val="001F5F"/>
                </a:solidFill>
                <a:latin typeface="Georgia"/>
                <a:cs typeface="Georgia"/>
              </a:rPr>
              <a:t>банк	</a:t>
            </a:r>
            <a:r>
              <a:rPr dirty="0" sz="1400" spc="-15">
                <a:solidFill>
                  <a:srgbClr val="001F5F"/>
                </a:solidFill>
                <a:latin typeface="Georgia"/>
                <a:cs typeface="Georgia"/>
              </a:rPr>
              <a:t>тем</a:t>
            </a:r>
            <a:endParaRPr sz="1400">
              <a:latin typeface="Georgia"/>
              <a:cs typeface="Georgia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7905877" y="5694375"/>
            <a:ext cx="895350" cy="664845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algn="r" marL="103505" marR="5080" indent="-104139">
              <a:lnSpc>
                <a:spcPct val="100000"/>
              </a:lnSpc>
              <a:spcBef>
                <a:spcPts val="90"/>
              </a:spcBef>
            </a:pPr>
            <a:r>
              <a:rPr dirty="0" sz="1400" spc="-40">
                <a:solidFill>
                  <a:srgbClr val="001F5F"/>
                </a:solidFill>
                <a:latin typeface="Georgia"/>
                <a:cs typeface="Georgia"/>
              </a:rPr>
              <a:t>с</a:t>
            </a:r>
            <a:r>
              <a:rPr dirty="0" sz="1400" spc="-15">
                <a:solidFill>
                  <a:srgbClr val="001F5F"/>
                </a:solidFill>
                <a:latin typeface="Georgia"/>
                <a:cs typeface="Georgia"/>
              </a:rPr>
              <a:t>о</a:t>
            </a:r>
            <a:r>
              <a:rPr dirty="0" sz="1400" spc="-35">
                <a:solidFill>
                  <a:srgbClr val="001F5F"/>
                </a:solidFill>
                <a:latin typeface="Georgia"/>
                <a:cs typeface="Georgia"/>
              </a:rPr>
              <a:t>ч</a:t>
            </a:r>
            <a:r>
              <a:rPr dirty="0" sz="1400" spc="5">
                <a:solidFill>
                  <a:srgbClr val="001F5F"/>
                </a:solidFill>
                <a:latin typeface="Georgia"/>
                <a:cs typeface="Georgia"/>
              </a:rPr>
              <a:t>и</a:t>
            </a:r>
            <a:r>
              <a:rPr dirty="0" sz="1400" spc="-40">
                <a:solidFill>
                  <a:srgbClr val="001F5F"/>
                </a:solidFill>
                <a:latin typeface="Georgia"/>
                <a:cs typeface="Georgia"/>
              </a:rPr>
              <a:t>н</a:t>
            </a:r>
            <a:r>
              <a:rPr dirty="0" sz="1400" spc="15">
                <a:solidFill>
                  <a:srgbClr val="001F5F"/>
                </a:solidFill>
                <a:latin typeface="Georgia"/>
                <a:cs typeface="Georgia"/>
              </a:rPr>
              <a:t>е</a:t>
            </a:r>
            <a:r>
              <a:rPr dirty="0" sz="1400" spc="-40">
                <a:solidFill>
                  <a:srgbClr val="001F5F"/>
                </a:solidFill>
                <a:latin typeface="Georgia"/>
                <a:cs typeface="Georgia"/>
              </a:rPr>
              <a:t>н</a:t>
            </a:r>
            <a:r>
              <a:rPr dirty="0" sz="1400" spc="5">
                <a:solidFill>
                  <a:srgbClr val="001F5F"/>
                </a:solidFill>
                <a:latin typeface="Georgia"/>
                <a:cs typeface="Georgia"/>
              </a:rPr>
              <a:t>и</a:t>
            </a:r>
            <a:r>
              <a:rPr dirty="0" sz="1400" spc="-5">
                <a:solidFill>
                  <a:srgbClr val="001F5F"/>
                </a:solidFill>
                <a:latin typeface="Georgia"/>
                <a:cs typeface="Georgia"/>
              </a:rPr>
              <a:t>я  </a:t>
            </a:r>
            <a:r>
              <a:rPr dirty="0" sz="1400" spc="-10">
                <a:solidFill>
                  <a:srgbClr val="001F5F"/>
                </a:solidFill>
                <a:latin typeface="Georgia"/>
                <a:cs typeface="Georgia"/>
              </a:rPr>
              <a:t>е</a:t>
            </a:r>
            <a:r>
              <a:rPr dirty="0" sz="1400">
                <a:solidFill>
                  <a:srgbClr val="001F5F"/>
                </a:solidFill>
                <a:latin typeface="Georgia"/>
                <a:cs typeface="Georgia"/>
              </a:rPr>
              <a:t>ж</a:t>
            </a:r>
            <a:r>
              <a:rPr dirty="0" sz="1400" spc="-10">
                <a:solidFill>
                  <a:srgbClr val="001F5F"/>
                </a:solidFill>
                <a:latin typeface="Georgia"/>
                <a:cs typeface="Georgia"/>
              </a:rPr>
              <a:t>е</a:t>
            </a:r>
            <a:r>
              <a:rPr dirty="0" sz="1400" spc="5">
                <a:solidFill>
                  <a:srgbClr val="001F5F"/>
                </a:solidFill>
                <a:latin typeface="Georgia"/>
                <a:cs typeface="Georgia"/>
              </a:rPr>
              <a:t>г</a:t>
            </a:r>
            <a:r>
              <a:rPr dirty="0" sz="1400" spc="-15">
                <a:solidFill>
                  <a:srgbClr val="001F5F"/>
                </a:solidFill>
                <a:latin typeface="Georgia"/>
                <a:cs typeface="Georgia"/>
              </a:rPr>
              <a:t>о</a:t>
            </a:r>
            <a:r>
              <a:rPr dirty="0" sz="1400" spc="-40">
                <a:solidFill>
                  <a:srgbClr val="001F5F"/>
                </a:solidFill>
                <a:latin typeface="Georgia"/>
                <a:cs typeface="Georgia"/>
              </a:rPr>
              <a:t>дн</a:t>
            </a:r>
            <a:r>
              <a:rPr dirty="0" sz="1400" spc="-5">
                <a:solidFill>
                  <a:srgbClr val="001F5F"/>
                </a:solidFill>
                <a:latin typeface="Georgia"/>
                <a:cs typeface="Georgia"/>
              </a:rPr>
              <a:t>о  </a:t>
            </a:r>
            <a:r>
              <a:rPr dirty="0" sz="1400" spc="-15">
                <a:solidFill>
                  <a:srgbClr val="001F5F"/>
                </a:solidFill>
                <a:latin typeface="Georgia"/>
                <a:cs typeface="Georgia"/>
              </a:rPr>
              <a:t>новыми</a:t>
            </a:r>
            <a:endParaRPr sz="1400">
              <a:latin typeface="Georgia"/>
              <a:cs typeface="Georgia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6883907" y="5265877"/>
            <a:ext cx="840740" cy="87884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95"/>
              </a:spcBef>
            </a:pPr>
            <a:r>
              <a:rPr dirty="0" sz="1400" spc="-5">
                <a:solidFill>
                  <a:srgbClr val="001F5F"/>
                </a:solidFill>
                <a:latin typeface="Georgia"/>
                <a:cs typeface="Georgia"/>
              </a:rPr>
              <a:t>В</a:t>
            </a:r>
            <a:endParaRPr sz="1400">
              <a:latin typeface="Georgia"/>
              <a:cs typeface="Georgia"/>
            </a:endParaRPr>
          </a:p>
          <a:p>
            <a:pPr algn="just" marR="5080">
              <a:lnSpc>
                <a:spcPct val="100000"/>
              </a:lnSpc>
              <a:spcBef>
                <a:spcPts val="5"/>
              </a:spcBef>
            </a:pPr>
            <a:r>
              <a:rPr dirty="0" sz="1400" spc="-45">
                <a:solidFill>
                  <a:srgbClr val="001F5F"/>
                </a:solidFill>
                <a:latin typeface="Georgia"/>
                <a:cs typeface="Georgia"/>
              </a:rPr>
              <a:t>з</a:t>
            </a:r>
            <a:r>
              <a:rPr dirty="0" sz="1400" spc="-15">
                <a:solidFill>
                  <a:srgbClr val="001F5F"/>
                </a:solidFill>
                <a:latin typeface="Georgia"/>
                <a:cs typeface="Georgia"/>
              </a:rPr>
              <a:t>а</a:t>
            </a:r>
            <a:r>
              <a:rPr dirty="0" sz="1400" spc="15">
                <a:solidFill>
                  <a:srgbClr val="001F5F"/>
                </a:solidFill>
                <a:latin typeface="Georgia"/>
                <a:cs typeface="Georgia"/>
              </a:rPr>
              <a:t>к</a:t>
            </a:r>
            <a:r>
              <a:rPr dirty="0" sz="1400" spc="-10">
                <a:solidFill>
                  <a:srgbClr val="001F5F"/>
                </a:solidFill>
                <a:latin typeface="Georgia"/>
                <a:cs typeface="Georgia"/>
              </a:rPr>
              <a:t>р</a:t>
            </a:r>
            <a:r>
              <a:rPr dirty="0" sz="1400" spc="-10">
                <a:solidFill>
                  <a:srgbClr val="001F5F"/>
                </a:solidFill>
                <a:latin typeface="Georgia"/>
                <a:cs typeface="Georgia"/>
              </a:rPr>
              <a:t>ы</a:t>
            </a:r>
            <a:r>
              <a:rPr dirty="0" sz="1400" spc="-15">
                <a:solidFill>
                  <a:srgbClr val="001F5F"/>
                </a:solidFill>
                <a:latin typeface="Georgia"/>
                <a:cs typeface="Georgia"/>
              </a:rPr>
              <a:t>т</a:t>
            </a:r>
            <a:r>
              <a:rPr dirty="0" sz="1400" spc="-5">
                <a:solidFill>
                  <a:srgbClr val="001F5F"/>
                </a:solidFill>
                <a:latin typeface="Georgia"/>
                <a:cs typeface="Georgia"/>
              </a:rPr>
              <a:t>ый  </a:t>
            </a:r>
            <a:r>
              <a:rPr dirty="0" sz="1400" spc="-15">
                <a:solidFill>
                  <a:srgbClr val="001F5F"/>
                </a:solidFill>
                <a:latin typeface="Georgia"/>
                <a:cs typeface="Georgia"/>
              </a:rPr>
              <a:t>итогового </a:t>
            </a:r>
            <a:r>
              <a:rPr dirty="0" sz="1400" spc="-330">
                <a:solidFill>
                  <a:srgbClr val="001F5F"/>
                </a:solidFill>
                <a:latin typeface="Georgia"/>
                <a:cs typeface="Georgia"/>
              </a:rPr>
              <a:t> </a:t>
            </a:r>
            <a:r>
              <a:rPr dirty="0" sz="1400" spc="-15">
                <a:solidFill>
                  <a:srgbClr val="001F5F"/>
                </a:solidFill>
                <a:latin typeface="Georgia"/>
                <a:cs typeface="Georgia"/>
              </a:rPr>
              <a:t>будет</a:t>
            </a:r>
            <a:endParaRPr sz="1400">
              <a:latin typeface="Georgia"/>
              <a:cs typeface="Georgia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6883907" y="6108598"/>
            <a:ext cx="953769" cy="451484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R="5080">
              <a:lnSpc>
                <a:spcPct val="100000"/>
              </a:lnSpc>
              <a:spcBef>
                <a:spcPts val="90"/>
              </a:spcBef>
            </a:pPr>
            <a:r>
              <a:rPr dirty="0" sz="1400" spc="-30">
                <a:solidFill>
                  <a:srgbClr val="001F5F"/>
                </a:solidFill>
                <a:latin typeface="Georgia"/>
                <a:cs typeface="Georgia"/>
              </a:rPr>
              <a:t>п</a:t>
            </a:r>
            <a:r>
              <a:rPr dirty="0" sz="1400" spc="-40">
                <a:solidFill>
                  <a:srgbClr val="001F5F"/>
                </a:solidFill>
                <a:latin typeface="Georgia"/>
                <a:cs typeface="Georgia"/>
              </a:rPr>
              <a:t>о</a:t>
            </a:r>
            <a:r>
              <a:rPr dirty="0" sz="1400" spc="-30">
                <a:solidFill>
                  <a:srgbClr val="001F5F"/>
                </a:solidFill>
                <a:latin typeface="Georgia"/>
                <a:cs typeface="Georgia"/>
              </a:rPr>
              <a:t>п</a:t>
            </a:r>
            <a:r>
              <a:rPr dirty="0" sz="1400" spc="-40">
                <a:solidFill>
                  <a:srgbClr val="001F5F"/>
                </a:solidFill>
                <a:latin typeface="Georgia"/>
                <a:cs typeface="Georgia"/>
              </a:rPr>
              <a:t>о</a:t>
            </a:r>
            <a:r>
              <a:rPr dirty="0" sz="1400" spc="-25">
                <a:solidFill>
                  <a:srgbClr val="001F5F"/>
                </a:solidFill>
                <a:latin typeface="Georgia"/>
                <a:cs typeface="Georgia"/>
              </a:rPr>
              <a:t>л</a:t>
            </a:r>
            <a:r>
              <a:rPr dirty="0" sz="1400" spc="-40">
                <a:solidFill>
                  <a:srgbClr val="001F5F"/>
                </a:solidFill>
                <a:latin typeface="Georgia"/>
                <a:cs typeface="Georgia"/>
              </a:rPr>
              <a:t>н</a:t>
            </a:r>
            <a:r>
              <a:rPr dirty="0" sz="1400" spc="-25">
                <a:solidFill>
                  <a:srgbClr val="001F5F"/>
                </a:solidFill>
                <a:latin typeface="Georgia"/>
                <a:cs typeface="Georgia"/>
              </a:rPr>
              <a:t>я</a:t>
            </a:r>
            <a:r>
              <a:rPr dirty="0" sz="1400" spc="-40">
                <a:solidFill>
                  <a:srgbClr val="001F5F"/>
                </a:solidFill>
                <a:latin typeface="Georgia"/>
                <a:cs typeface="Georgia"/>
              </a:rPr>
              <a:t>тс</a:t>
            </a:r>
            <a:r>
              <a:rPr dirty="0" sz="1400" spc="-5">
                <a:solidFill>
                  <a:srgbClr val="001F5F"/>
                </a:solidFill>
                <a:latin typeface="Georgia"/>
                <a:cs typeface="Georgia"/>
              </a:rPr>
              <a:t>я  </a:t>
            </a:r>
            <a:r>
              <a:rPr dirty="0" sz="1400" spc="-15">
                <a:solidFill>
                  <a:srgbClr val="001F5F"/>
                </a:solidFill>
                <a:latin typeface="Georgia"/>
                <a:cs typeface="Georgia"/>
              </a:rPr>
              <a:t>темами.</a:t>
            </a:r>
            <a:endParaRPr sz="1400">
              <a:latin typeface="Georgia"/>
              <a:cs typeface="Georgia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99288" y="999744"/>
            <a:ext cx="6437376" cy="5071872"/>
          </a:xfrm>
          <a:prstGeom prst="rect">
            <a:avLst/>
          </a:prstGeom>
        </p:spPr>
      </p:pic>
      <p:sp>
        <p:nvSpPr>
          <p:cNvPr id="3" name="object 3"/>
          <p:cNvSpPr/>
          <p:nvPr/>
        </p:nvSpPr>
        <p:spPr>
          <a:xfrm>
            <a:off x="0" y="286511"/>
            <a:ext cx="9144000" cy="569595"/>
          </a:xfrm>
          <a:custGeom>
            <a:avLst/>
            <a:gdLst/>
            <a:ahLst/>
            <a:cxnLst/>
            <a:rect l="l" t="t" r="r" b="b"/>
            <a:pathLst>
              <a:path w="9144000" h="569594">
                <a:moveTo>
                  <a:pt x="9144000" y="0"/>
                </a:moveTo>
                <a:lnTo>
                  <a:pt x="0" y="0"/>
                </a:lnTo>
                <a:lnTo>
                  <a:pt x="0" y="569468"/>
                </a:lnTo>
                <a:lnTo>
                  <a:pt x="9144000" y="569468"/>
                </a:lnTo>
                <a:lnTo>
                  <a:pt x="9144000" y="0"/>
                </a:lnTo>
                <a:close/>
              </a:path>
            </a:pathLst>
          </a:custGeom>
          <a:solidFill>
            <a:srgbClr val="47689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1160780" y="219837"/>
            <a:ext cx="6217285" cy="634365"/>
          </a:xfrm>
          <a:prstGeom prst="rect"/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2000" spc="-30">
                <a:latin typeface="Georgia"/>
                <a:cs typeface="Georgia"/>
              </a:rPr>
              <a:t>Образец</a:t>
            </a:r>
            <a:r>
              <a:rPr dirty="0" sz="2000" spc="25">
                <a:latin typeface="Georgia"/>
                <a:cs typeface="Georgia"/>
              </a:rPr>
              <a:t> </a:t>
            </a:r>
            <a:r>
              <a:rPr dirty="0" sz="2000" spc="-30">
                <a:latin typeface="Georgia"/>
                <a:cs typeface="Georgia"/>
              </a:rPr>
              <a:t>комплекта</a:t>
            </a:r>
            <a:r>
              <a:rPr dirty="0" sz="2000" spc="95">
                <a:latin typeface="Georgia"/>
                <a:cs typeface="Georgia"/>
              </a:rPr>
              <a:t> </a:t>
            </a:r>
            <a:r>
              <a:rPr dirty="0" sz="2000" spc="-15">
                <a:latin typeface="Georgia"/>
                <a:cs typeface="Georgia"/>
              </a:rPr>
              <a:t>тем</a:t>
            </a:r>
            <a:r>
              <a:rPr dirty="0" sz="2000" spc="-30">
                <a:latin typeface="Georgia"/>
                <a:cs typeface="Georgia"/>
              </a:rPr>
              <a:t> </a:t>
            </a:r>
            <a:r>
              <a:rPr dirty="0" sz="2000" spc="-25">
                <a:latin typeface="Georgia"/>
                <a:cs typeface="Georgia"/>
              </a:rPr>
              <a:t>итогового</a:t>
            </a:r>
            <a:r>
              <a:rPr dirty="0" sz="2000" spc="190">
                <a:latin typeface="Georgia"/>
                <a:cs typeface="Georgia"/>
              </a:rPr>
              <a:t> </a:t>
            </a:r>
            <a:r>
              <a:rPr dirty="0" sz="2000" spc="-10">
                <a:latin typeface="Georgia"/>
                <a:cs typeface="Georgia"/>
              </a:rPr>
              <a:t>сочинения</a:t>
            </a:r>
            <a:endParaRPr sz="2000">
              <a:latin typeface="Georgia"/>
              <a:cs typeface="Georgia"/>
            </a:endParaRPr>
          </a:p>
          <a:p>
            <a:pPr marL="76200">
              <a:lnSpc>
                <a:spcPct val="100000"/>
              </a:lnSpc>
            </a:pPr>
            <a:r>
              <a:rPr dirty="0" sz="2000" spc="-5">
                <a:latin typeface="Georgia"/>
                <a:cs typeface="Georgia"/>
              </a:rPr>
              <a:t>в</a:t>
            </a:r>
            <a:r>
              <a:rPr dirty="0" sz="2000" spc="-35">
                <a:latin typeface="Georgia"/>
                <a:cs typeface="Georgia"/>
              </a:rPr>
              <a:t> </a:t>
            </a:r>
            <a:r>
              <a:rPr dirty="0" sz="2000" spc="-10">
                <a:latin typeface="Georgia"/>
                <a:cs typeface="Georgia"/>
              </a:rPr>
              <a:t>2023-2024</a:t>
            </a:r>
            <a:r>
              <a:rPr dirty="0" sz="2000" spc="-40">
                <a:latin typeface="Georgia"/>
                <a:cs typeface="Georgia"/>
              </a:rPr>
              <a:t> </a:t>
            </a:r>
            <a:r>
              <a:rPr dirty="0" sz="2000" spc="-30">
                <a:latin typeface="Georgia"/>
                <a:cs typeface="Georgia"/>
              </a:rPr>
              <a:t>учебном</a:t>
            </a:r>
            <a:r>
              <a:rPr dirty="0" sz="2000" spc="75">
                <a:latin typeface="Georgia"/>
                <a:cs typeface="Georgia"/>
              </a:rPr>
              <a:t> </a:t>
            </a:r>
            <a:r>
              <a:rPr dirty="0" sz="2000" spc="-25">
                <a:latin typeface="Georgia"/>
                <a:cs typeface="Georgia"/>
              </a:rPr>
              <a:t>году</a:t>
            </a:r>
            <a:endParaRPr sz="2000">
              <a:latin typeface="Georgia"/>
              <a:cs typeface="Georgia"/>
            </a:endParaRPr>
          </a:p>
        </p:txBody>
      </p:sp>
      <p:grpSp>
        <p:nvGrpSpPr>
          <p:cNvPr id="5" name="object 5"/>
          <p:cNvGrpSpPr/>
          <p:nvPr/>
        </p:nvGrpSpPr>
        <p:grpSpPr>
          <a:xfrm>
            <a:off x="6839711" y="1706879"/>
            <a:ext cx="2167255" cy="3157220"/>
            <a:chOff x="6839711" y="1706879"/>
            <a:chExt cx="2167255" cy="3157220"/>
          </a:xfrm>
        </p:grpSpPr>
        <p:sp>
          <p:nvSpPr>
            <p:cNvPr id="6" name="object 6"/>
            <p:cNvSpPr/>
            <p:nvPr/>
          </p:nvSpPr>
          <p:spPr>
            <a:xfrm>
              <a:off x="7214615" y="1712975"/>
              <a:ext cx="1786255" cy="3145155"/>
            </a:xfrm>
            <a:custGeom>
              <a:avLst/>
              <a:gdLst/>
              <a:ahLst/>
              <a:cxnLst/>
              <a:rect l="l" t="t" r="r" b="b"/>
              <a:pathLst>
                <a:path w="1786254" h="3145154">
                  <a:moveTo>
                    <a:pt x="1785874" y="0"/>
                  </a:moveTo>
                  <a:lnTo>
                    <a:pt x="0" y="0"/>
                  </a:lnTo>
                  <a:lnTo>
                    <a:pt x="0" y="3145028"/>
                  </a:lnTo>
                  <a:lnTo>
                    <a:pt x="1785874" y="3145028"/>
                  </a:lnTo>
                  <a:lnTo>
                    <a:pt x="1785874" y="0"/>
                  </a:lnTo>
                  <a:close/>
                </a:path>
              </a:pathLst>
            </a:custGeom>
            <a:solidFill>
              <a:srgbClr val="F7CCC6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/>
            <p:cNvSpPr/>
            <p:nvPr/>
          </p:nvSpPr>
          <p:spPr>
            <a:xfrm>
              <a:off x="6845807" y="1712975"/>
              <a:ext cx="2155190" cy="3145155"/>
            </a:xfrm>
            <a:custGeom>
              <a:avLst/>
              <a:gdLst/>
              <a:ahLst/>
              <a:cxnLst/>
              <a:rect l="l" t="t" r="r" b="b"/>
              <a:pathLst>
                <a:path w="2155190" h="3145154">
                  <a:moveTo>
                    <a:pt x="370077" y="3145028"/>
                  </a:moveTo>
                  <a:lnTo>
                    <a:pt x="2154935" y="3145028"/>
                  </a:lnTo>
                  <a:lnTo>
                    <a:pt x="2154935" y="0"/>
                  </a:lnTo>
                  <a:lnTo>
                    <a:pt x="370077" y="0"/>
                  </a:lnTo>
                  <a:lnTo>
                    <a:pt x="370077" y="3145028"/>
                  </a:lnTo>
                  <a:close/>
                </a:path>
                <a:path w="2155190" h="3145154">
                  <a:moveTo>
                    <a:pt x="388620" y="1623949"/>
                  </a:moveTo>
                  <a:lnTo>
                    <a:pt x="0" y="2088769"/>
                  </a:lnTo>
                </a:path>
              </a:pathLst>
            </a:custGeom>
            <a:ln w="12192">
              <a:solidFill>
                <a:srgbClr val="2C528F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8" name="object 8"/>
          <p:cNvSpPr txBox="1"/>
          <p:nvPr/>
        </p:nvSpPr>
        <p:spPr>
          <a:xfrm>
            <a:off x="8658479" y="2088260"/>
            <a:ext cx="204470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100"/>
              </a:spcBef>
            </a:pPr>
            <a:r>
              <a:rPr dirty="0" sz="1200" spc="10" b="1">
                <a:solidFill>
                  <a:srgbClr val="344661"/>
                </a:solidFill>
                <a:latin typeface="Calibri"/>
                <a:cs typeface="Calibri"/>
              </a:rPr>
              <a:t>НА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7312786" y="1721865"/>
            <a:ext cx="1039494" cy="74231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100"/>
              </a:spcBef>
            </a:pPr>
            <a:r>
              <a:rPr dirty="0" sz="1200" spc="-5" b="1">
                <a:solidFill>
                  <a:srgbClr val="344661"/>
                </a:solidFill>
                <a:latin typeface="Calibri"/>
                <a:cs typeface="Calibri"/>
              </a:rPr>
              <a:t>К</a:t>
            </a:r>
            <a:r>
              <a:rPr dirty="0" sz="1200" b="1">
                <a:solidFill>
                  <a:srgbClr val="344661"/>
                </a:solidFill>
                <a:latin typeface="Calibri"/>
                <a:cs typeface="Calibri"/>
              </a:rPr>
              <a:t>2</a:t>
            </a:r>
            <a:r>
              <a:rPr dirty="0" sz="1200" spc="-40" b="1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1200" spc="-10" b="1">
                <a:solidFill>
                  <a:srgbClr val="344661"/>
                </a:solidFill>
                <a:latin typeface="Calibri"/>
                <a:cs typeface="Calibri"/>
              </a:rPr>
              <a:t>!!!</a:t>
            </a:r>
            <a:endParaRPr sz="12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40"/>
              </a:spcBef>
            </a:pPr>
            <a:endParaRPr sz="1050">
              <a:latin typeface="Calibri"/>
              <a:cs typeface="Calibri"/>
            </a:endParaRPr>
          </a:p>
          <a:p>
            <a:pPr>
              <a:lnSpc>
                <a:spcPct val="100000"/>
              </a:lnSpc>
            </a:pPr>
            <a:r>
              <a:rPr dirty="0" sz="1200" spc="-30" b="1">
                <a:solidFill>
                  <a:srgbClr val="344661"/>
                </a:solidFill>
                <a:latin typeface="Calibri"/>
                <a:cs typeface="Calibri"/>
              </a:rPr>
              <a:t>ОПОРА</a:t>
            </a:r>
            <a:endParaRPr sz="1200">
              <a:latin typeface="Calibri"/>
              <a:cs typeface="Calibri"/>
            </a:endParaRPr>
          </a:p>
          <a:p>
            <a:pPr>
              <a:lnSpc>
                <a:spcPct val="100000"/>
              </a:lnSpc>
            </a:pPr>
            <a:r>
              <a:rPr dirty="0" sz="1200" spc="-35" b="1">
                <a:solidFill>
                  <a:srgbClr val="344661"/>
                </a:solidFill>
                <a:latin typeface="Calibri"/>
                <a:cs typeface="Calibri"/>
              </a:rPr>
              <a:t>Л</a:t>
            </a:r>
            <a:r>
              <a:rPr dirty="0" sz="1200" spc="-15" b="1">
                <a:solidFill>
                  <a:srgbClr val="344661"/>
                </a:solidFill>
                <a:latin typeface="Calibri"/>
                <a:cs typeface="Calibri"/>
              </a:rPr>
              <a:t>И</a:t>
            </a:r>
            <a:r>
              <a:rPr dirty="0" sz="1200" spc="5" b="1">
                <a:solidFill>
                  <a:srgbClr val="344661"/>
                </a:solidFill>
                <a:latin typeface="Calibri"/>
                <a:cs typeface="Calibri"/>
              </a:rPr>
              <a:t>Т</a:t>
            </a:r>
            <a:r>
              <a:rPr dirty="0" sz="1200" spc="-10" b="1">
                <a:solidFill>
                  <a:srgbClr val="344661"/>
                </a:solidFill>
                <a:latin typeface="Calibri"/>
                <a:cs typeface="Calibri"/>
              </a:rPr>
              <a:t>Е</a:t>
            </a:r>
            <a:r>
              <a:rPr dirty="0" sz="1200" spc="-160" b="1">
                <a:solidFill>
                  <a:srgbClr val="344661"/>
                </a:solidFill>
                <a:latin typeface="Calibri"/>
                <a:cs typeface="Calibri"/>
              </a:rPr>
              <a:t>Р</a:t>
            </a:r>
            <a:r>
              <a:rPr dirty="0" sz="1200" spc="-180" b="1">
                <a:solidFill>
                  <a:srgbClr val="344661"/>
                </a:solidFill>
                <a:latin typeface="Calibri"/>
                <a:cs typeface="Calibri"/>
              </a:rPr>
              <a:t>А</a:t>
            </a:r>
            <a:r>
              <a:rPr dirty="0" sz="1200" spc="25" b="1">
                <a:solidFill>
                  <a:srgbClr val="344661"/>
                </a:solidFill>
                <a:latin typeface="Calibri"/>
                <a:cs typeface="Calibri"/>
              </a:rPr>
              <a:t>Т</a:t>
            </a:r>
            <a:r>
              <a:rPr dirty="0" sz="1200" spc="-10" b="1">
                <a:solidFill>
                  <a:srgbClr val="344661"/>
                </a:solidFill>
                <a:latin typeface="Calibri"/>
                <a:cs typeface="Calibri"/>
              </a:rPr>
              <a:t>У</a:t>
            </a:r>
            <a:r>
              <a:rPr dirty="0" sz="1200" spc="-15" b="1">
                <a:solidFill>
                  <a:srgbClr val="344661"/>
                </a:solidFill>
                <a:latin typeface="Calibri"/>
                <a:cs typeface="Calibri"/>
              </a:rPr>
              <a:t>РН</a:t>
            </a:r>
            <a:r>
              <a:rPr dirty="0" sz="1200" spc="5" b="1">
                <a:solidFill>
                  <a:srgbClr val="344661"/>
                </a:solidFill>
                <a:latin typeface="Calibri"/>
                <a:cs typeface="Calibri"/>
              </a:rPr>
              <a:t>Ы</a:t>
            </a:r>
            <a:r>
              <a:rPr dirty="0" sz="1200" b="1">
                <a:solidFill>
                  <a:srgbClr val="344661"/>
                </a:solidFill>
                <a:latin typeface="Calibri"/>
                <a:cs typeface="Calibri"/>
              </a:rPr>
              <a:t>Й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7312786" y="2454655"/>
            <a:ext cx="1543050" cy="222123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R="5080">
              <a:lnSpc>
                <a:spcPct val="100000"/>
              </a:lnSpc>
              <a:spcBef>
                <a:spcPts val="100"/>
              </a:spcBef>
              <a:tabLst>
                <a:tab pos="816610" algn="l"/>
              </a:tabLst>
            </a:pPr>
            <a:r>
              <a:rPr dirty="0" sz="1200" spc="10" b="1">
                <a:solidFill>
                  <a:srgbClr val="344661"/>
                </a:solidFill>
                <a:latin typeface="Calibri"/>
                <a:cs typeface="Calibri"/>
              </a:rPr>
              <a:t>П</a:t>
            </a:r>
            <a:r>
              <a:rPr dirty="0" sz="1200" spc="5" b="1">
                <a:solidFill>
                  <a:srgbClr val="344661"/>
                </a:solidFill>
                <a:latin typeface="Calibri"/>
                <a:cs typeface="Calibri"/>
              </a:rPr>
              <a:t>Р</a:t>
            </a:r>
            <a:r>
              <a:rPr dirty="0" sz="1200" spc="-15" b="1">
                <a:solidFill>
                  <a:srgbClr val="344661"/>
                </a:solidFill>
                <a:latin typeface="Calibri"/>
                <a:cs typeface="Calibri"/>
              </a:rPr>
              <a:t>И</a:t>
            </a:r>
            <a:r>
              <a:rPr dirty="0" sz="1200" spc="5" b="1">
                <a:solidFill>
                  <a:srgbClr val="344661"/>
                </a:solidFill>
                <a:latin typeface="Calibri"/>
                <a:cs typeface="Calibri"/>
              </a:rPr>
              <a:t>М</a:t>
            </a:r>
            <a:r>
              <a:rPr dirty="0" sz="1200" spc="-10" b="1">
                <a:solidFill>
                  <a:srgbClr val="344661"/>
                </a:solidFill>
                <a:latin typeface="Calibri"/>
                <a:cs typeface="Calibri"/>
              </a:rPr>
              <a:t>Е</a:t>
            </a:r>
            <a:r>
              <a:rPr dirty="0" sz="1200" b="1">
                <a:solidFill>
                  <a:srgbClr val="344661"/>
                </a:solidFill>
                <a:latin typeface="Calibri"/>
                <a:cs typeface="Calibri"/>
              </a:rPr>
              <a:t>Р	</a:t>
            </a:r>
            <a:r>
              <a:rPr dirty="0" sz="1200" spc="10" b="1">
                <a:solidFill>
                  <a:srgbClr val="344661"/>
                </a:solidFill>
                <a:latin typeface="Calibri"/>
                <a:cs typeface="Calibri"/>
              </a:rPr>
              <a:t>(</a:t>
            </a:r>
            <a:r>
              <a:rPr dirty="0" sz="1200" b="1">
                <a:solidFill>
                  <a:srgbClr val="344661"/>
                </a:solidFill>
                <a:latin typeface="Calibri"/>
                <a:cs typeface="Calibri"/>
              </a:rPr>
              <a:t>«</a:t>
            </a:r>
            <a:r>
              <a:rPr dirty="0" sz="1200" spc="5" b="1">
                <a:solidFill>
                  <a:srgbClr val="344661"/>
                </a:solidFill>
                <a:latin typeface="Calibri"/>
                <a:cs typeface="Calibri"/>
              </a:rPr>
              <a:t>у</a:t>
            </a:r>
            <a:r>
              <a:rPr dirty="0" sz="1200" spc="-10" b="1">
                <a:solidFill>
                  <a:srgbClr val="344661"/>
                </a:solidFill>
                <a:latin typeface="Calibri"/>
                <a:cs typeface="Calibri"/>
              </a:rPr>
              <a:t>ч</a:t>
            </a:r>
            <a:r>
              <a:rPr dirty="0" sz="1200" spc="5" b="1">
                <a:solidFill>
                  <a:srgbClr val="344661"/>
                </a:solidFill>
                <a:latin typeface="Calibri"/>
                <a:cs typeface="Calibri"/>
              </a:rPr>
              <a:t>а</a:t>
            </a:r>
            <a:r>
              <a:rPr dirty="0" sz="1200" b="1">
                <a:solidFill>
                  <a:srgbClr val="344661"/>
                </a:solidFill>
                <a:latin typeface="Calibri"/>
                <a:cs typeface="Calibri"/>
              </a:rPr>
              <a:t>с</a:t>
            </a:r>
            <a:r>
              <a:rPr dirty="0" sz="1200" spc="-40" b="1">
                <a:solidFill>
                  <a:srgbClr val="344661"/>
                </a:solidFill>
                <a:latin typeface="Calibri"/>
                <a:cs typeface="Calibri"/>
              </a:rPr>
              <a:t>т</a:t>
            </a:r>
            <a:r>
              <a:rPr dirty="0" sz="1200" spc="-10" b="1">
                <a:solidFill>
                  <a:srgbClr val="344661"/>
                </a:solidFill>
                <a:latin typeface="Calibri"/>
                <a:cs typeface="Calibri"/>
              </a:rPr>
              <a:t>н</a:t>
            </a:r>
            <a:r>
              <a:rPr dirty="0" sz="1200" spc="-20" b="1">
                <a:solidFill>
                  <a:srgbClr val="344661"/>
                </a:solidFill>
                <a:latin typeface="Calibri"/>
                <a:cs typeface="Calibri"/>
              </a:rPr>
              <a:t>и</a:t>
            </a:r>
            <a:r>
              <a:rPr dirty="0" sz="1200" b="1">
                <a:solidFill>
                  <a:srgbClr val="344661"/>
                </a:solidFill>
                <a:latin typeface="Calibri"/>
                <a:cs typeface="Calibri"/>
              </a:rPr>
              <a:t>к  </a:t>
            </a:r>
            <a:r>
              <a:rPr dirty="0" sz="1200" spc="-30" b="1">
                <a:solidFill>
                  <a:srgbClr val="344661"/>
                </a:solidFill>
                <a:latin typeface="Calibri"/>
                <a:cs typeface="Calibri"/>
              </a:rPr>
              <a:t>может </a:t>
            </a:r>
            <a:r>
              <a:rPr dirty="0" sz="1200" spc="-5" b="1">
                <a:solidFill>
                  <a:srgbClr val="344661"/>
                </a:solidFill>
                <a:latin typeface="Calibri"/>
                <a:cs typeface="Calibri"/>
              </a:rPr>
              <a:t>привлечь </a:t>
            </a:r>
            <a:r>
              <a:rPr dirty="0" sz="1200" b="1">
                <a:solidFill>
                  <a:srgbClr val="344661"/>
                </a:solidFill>
                <a:latin typeface="Calibri"/>
                <a:cs typeface="Calibri"/>
              </a:rPr>
              <a:t>при </a:t>
            </a:r>
            <a:r>
              <a:rPr dirty="0" sz="1200" spc="5" b="1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1200" spc="-10" b="1">
                <a:solidFill>
                  <a:srgbClr val="344661"/>
                </a:solidFill>
                <a:latin typeface="Calibri"/>
                <a:cs typeface="Calibri"/>
              </a:rPr>
              <a:t>аргументации </a:t>
            </a:r>
            <a:r>
              <a:rPr dirty="0" sz="1200" spc="-5" b="1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1200" b="1">
                <a:solidFill>
                  <a:srgbClr val="344661"/>
                </a:solidFill>
                <a:latin typeface="Calibri"/>
                <a:cs typeface="Calibri"/>
              </a:rPr>
              <a:t>примеры</a:t>
            </a:r>
            <a:endParaRPr sz="1200">
              <a:latin typeface="Calibri"/>
              <a:cs typeface="Calibri"/>
            </a:endParaRPr>
          </a:p>
          <a:p>
            <a:pPr marR="13335">
              <a:lnSpc>
                <a:spcPct val="100000"/>
              </a:lnSpc>
              <a:tabLst>
                <a:tab pos="450850" algn="l"/>
                <a:tab pos="917575" algn="l"/>
              </a:tabLst>
            </a:pPr>
            <a:r>
              <a:rPr dirty="0" sz="1200" spc="5" b="1">
                <a:solidFill>
                  <a:srgbClr val="344661"/>
                </a:solidFill>
                <a:latin typeface="Calibri"/>
                <a:cs typeface="Calibri"/>
              </a:rPr>
              <a:t>и</a:t>
            </a:r>
            <a:r>
              <a:rPr dirty="0" sz="1200" b="1">
                <a:solidFill>
                  <a:srgbClr val="344661"/>
                </a:solidFill>
                <a:latin typeface="Calibri"/>
                <a:cs typeface="Calibri"/>
              </a:rPr>
              <a:t>з	</a:t>
            </a:r>
            <a:r>
              <a:rPr dirty="0" sz="1200" spc="-25" b="1">
                <a:solidFill>
                  <a:srgbClr val="344661"/>
                </a:solidFill>
                <a:latin typeface="Calibri"/>
                <a:cs typeface="Calibri"/>
              </a:rPr>
              <a:t>х</a:t>
            </a:r>
            <a:r>
              <a:rPr dirty="0" sz="1200" spc="-114" b="1">
                <a:solidFill>
                  <a:srgbClr val="344661"/>
                </a:solidFill>
                <a:latin typeface="Calibri"/>
                <a:cs typeface="Calibri"/>
              </a:rPr>
              <a:t>у</a:t>
            </a:r>
            <a:r>
              <a:rPr dirty="0" sz="1200" spc="-30" b="1">
                <a:solidFill>
                  <a:srgbClr val="344661"/>
                </a:solidFill>
                <a:latin typeface="Calibri"/>
                <a:cs typeface="Calibri"/>
              </a:rPr>
              <a:t>д</a:t>
            </a:r>
            <a:r>
              <a:rPr dirty="0" sz="1200" spc="-50" b="1">
                <a:solidFill>
                  <a:srgbClr val="344661"/>
                </a:solidFill>
                <a:latin typeface="Calibri"/>
                <a:cs typeface="Calibri"/>
              </a:rPr>
              <a:t>о</a:t>
            </a:r>
            <a:r>
              <a:rPr dirty="0" sz="1200" spc="-45" b="1">
                <a:solidFill>
                  <a:srgbClr val="344661"/>
                </a:solidFill>
                <a:latin typeface="Calibri"/>
                <a:cs typeface="Calibri"/>
              </a:rPr>
              <a:t>ж</a:t>
            </a:r>
            <a:r>
              <a:rPr dirty="0" sz="1200" spc="-30" b="1">
                <a:solidFill>
                  <a:srgbClr val="344661"/>
                </a:solidFill>
                <a:latin typeface="Calibri"/>
                <a:cs typeface="Calibri"/>
              </a:rPr>
              <a:t>е</a:t>
            </a:r>
            <a:r>
              <a:rPr dirty="0" sz="1200" spc="-25" b="1">
                <a:solidFill>
                  <a:srgbClr val="344661"/>
                </a:solidFill>
                <a:latin typeface="Calibri"/>
                <a:cs typeface="Calibri"/>
              </a:rPr>
              <a:t>с</a:t>
            </a:r>
            <a:r>
              <a:rPr dirty="0" sz="1200" spc="-40" b="1">
                <a:solidFill>
                  <a:srgbClr val="344661"/>
                </a:solidFill>
                <a:latin typeface="Calibri"/>
                <a:cs typeface="Calibri"/>
              </a:rPr>
              <a:t>т</a:t>
            </a:r>
            <a:r>
              <a:rPr dirty="0" sz="1200" spc="-20" b="1">
                <a:solidFill>
                  <a:srgbClr val="344661"/>
                </a:solidFill>
                <a:latin typeface="Calibri"/>
                <a:cs typeface="Calibri"/>
              </a:rPr>
              <a:t>в</a:t>
            </a:r>
            <a:r>
              <a:rPr dirty="0" sz="1200" spc="-30" b="1">
                <a:solidFill>
                  <a:srgbClr val="344661"/>
                </a:solidFill>
                <a:latin typeface="Calibri"/>
                <a:cs typeface="Calibri"/>
              </a:rPr>
              <a:t>е</a:t>
            </a:r>
            <a:r>
              <a:rPr dirty="0" sz="1200" spc="-10" b="1">
                <a:solidFill>
                  <a:srgbClr val="344661"/>
                </a:solidFill>
                <a:latin typeface="Calibri"/>
                <a:cs typeface="Calibri"/>
              </a:rPr>
              <a:t>нн</a:t>
            </a:r>
            <a:r>
              <a:rPr dirty="0" sz="1200" spc="-15" b="1">
                <a:solidFill>
                  <a:srgbClr val="344661"/>
                </a:solidFill>
                <a:latin typeface="Calibri"/>
                <a:cs typeface="Calibri"/>
              </a:rPr>
              <a:t>ы</a:t>
            </a:r>
            <a:r>
              <a:rPr dirty="0" sz="1200" b="1">
                <a:solidFill>
                  <a:srgbClr val="344661"/>
                </a:solidFill>
                <a:latin typeface="Calibri"/>
                <a:cs typeface="Calibri"/>
              </a:rPr>
              <a:t>х  </a:t>
            </a:r>
            <a:r>
              <a:rPr dirty="0" sz="1200" spc="-35" b="1">
                <a:solidFill>
                  <a:srgbClr val="344661"/>
                </a:solidFill>
                <a:latin typeface="Calibri"/>
                <a:cs typeface="Calibri"/>
              </a:rPr>
              <a:t>т</a:t>
            </a:r>
            <a:r>
              <a:rPr dirty="0" sz="1200" spc="-30" b="1">
                <a:solidFill>
                  <a:srgbClr val="344661"/>
                </a:solidFill>
                <a:latin typeface="Calibri"/>
                <a:cs typeface="Calibri"/>
              </a:rPr>
              <a:t>е</a:t>
            </a:r>
            <a:r>
              <a:rPr dirty="0" sz="1200" spc="-40" b="1">
                <a:solidFill>
                  <a:srgbClr val="344661"/>
                </a:solidFill>
                <a:latin typeface="Calibri"/>
                <a:cs typeface="Calibri"/>
              </a:rPr>
              <a:t>к</a:t>
            </a:r>
            <a:r>
              <a:rPr dirty="0" sz="1200" spc="-20" b="1">
                <a:solidFill>
                  <a:srgbClr val="344661"/>
                </a:solidFill>
                <a:latin typeface="Calibri"/>
                <a:cs typeface="Calibri"/>
              </a:rPr>
              <a:t>с</a:t>
            </a:r>
            <a:r>
              <a:rPr dirty="0" sz="1200" spc="-35" b="1">
                <a:solidFill>
                  <a:srgbClr val="344661"/>
                </a:solidFill>
                <a:latin typeface="Calibri"/>
                <a:cs typeface="Calibri"/>
              </a:rPr>
              <a:t>т</a:t>
            </a:r>
            <a:r>
              <a:rPr dirty="0" sz="1200" spc="-20" b="1">
                <a:solidFill>
                  <a:srgbClr val="344661"/>
                </a:solidFill>
                <a:latin typeface="Calibri"/>
                <a:cs typeface="Calibri"/>
              </a:rPr>
              <a:t>о</a:t>
            </a:r>
            <a:r>
              <a:rPr dirty="0" sz="1200" b="1">
                <a:solidFill>
                  <a:srgbClr val="344661"/>
                </a:solidFill>
                <a:latin typeface="Calibri"/>
                <a:cs typeface="Calibri"/>
              </a:rPr>
              <a:t>в	</a:t>
            </a:r>
            <a:r>
              <a:rPr dirty="0" sz="1200" spc="-15" b="1">
                <a:solidFill>
                  <a:srgbClr val="344661"/>
                </a:solidFill>
                <a:latin typeface="Calibri"/>
                <a:cs typeface="Calibri"/>
              </a:rPr>
              <a:t>(</a:t>
            </a:r>
            <a:r>
              <a:rPr dirty="0" sz="1200" spc="-20" b="1">
                <a:solidFill>
                  <a:srgbClr val="344661"/>
                </a:solidFill>
                <a:latin typeface="Calibri"/>
                <a:cs typeface="Calibri"/>
              </a:rPr>
              <a:t>вк</a:t>
            </a:r>
            <a:r>
              <a:rPr dirty="0" sz="1200" spc="-35" b="1">
                <a:solidFill>
                  <a:srgbClr val="344661"/>
                </a:solidFill>
                <a:latin typeface="Calibri"/>
                <a:cs typeface="Calibri"/>
              </a:rPr>
              <a:t>л</a:t>
            </a:r>
            <a:r>
              <a:rPr dirty="0" sz="1200" spc="-20" b="1">
                <a:solidFill>
                  <a:srgbClr val="344661"/>
                </a:solidFill>
                <a:latin typeface="Calibri"/>
                <a:cs typeface="Calibri"/>
              </a:rPr>
              <a:t>ю</a:t>
            </a:r>
            <a:r>
              <a:rPr dirty="0" sz="1200" spc="-35" b="1">
                <a:solidFill>
                  <a:srgbClr val="344661"/>
                </a:solidFill>
                <a:latin typeface="Calibri"/>
                <a:cs typeface="Calibri"/>
              </a:rPr>
              <a:t>ч</a:t>
            </a:r>
            <a:r>
              <a:rPr dirty="0" sz="1200" spc="-20" b="1">
                <a:solidFill>
                  <a:srgbClr val="344661"/>
                </a:solidFill>
                <a:latin typeface="Calibri"/>
                <a:cs typeface="Calibri"/>
              </a:rPr>
              <a:t>а</a:t>
            </a:r>
            <a:r>
              <a:rPr dirty="0" sz="1200" b="1">
                <a:solidFill>
                  <a:srgbClr val="344661"/>
                </a:solidFill>
                <a:latin typeface="Calibri"/>
                <a:cs typeface="Calibri"/>
              </a:rPr>
              <a:t>я  </a:t>
            </a:r>
            <a:r>
              <a:rPr dirty="0" sz="1200" spc="-10" b="1">
                <a:solidFill>
                  <a:srgbClr val="344661"/>
                </a:solidFill>
                <a:latin typeface="Calibri"/>
                <a:cs typeface="Calibri"/>
              </a:rPr>
              <a:t>сценарии), </a:t>
            </a:r>
            <a:r>
              <a:rPr dirty="0" sz="1200" spc="-5" b="1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1200" spc="-25" b="1">
                <a:solidFill>
                  <a:srgbClr val="344661"/>
                </a:solidFill>
                <a:latin typeface="Calibri"/>
                <a:cs typeface="Calibri"/>
              </a:rPr>
              <a:t>мемуаров,дневников, </a:t>
            </a:r>
            <a:r>
              <a:rPr dirty="0" sz="1200" spc="-20" b="1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1200" spc="-25" b="1">
                <a:solidFill>
                  <a:srgbClr val="344661"/>
                </a:solidFill>
                <a:latin typeface="Calibri"/>
                <a:cs typeface="Calibri"/>
              </a:rPr>
              <a:t>публицистики,</a:t>
            </a:r>
            <a:r>
              <a:rPr dirty="0" sz="1200" spc="-5" b="1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1200" b="1">
                <a:solidFill>
                  <a:srgbClr val="344661"/>
                </a:solidFill>
                <a:latin typeface="Calibri"/>
                <a:cs typeface="Calibri"/>
              </a:rPr>
              <a:t>а</a:t>
            </a:r>
            <a:r>
              <a:rPr dirty="0" sz="1200" spc="50" b="1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1200" spc="-25" b="1">
                <a:solidFill>
                  <a:srgbClr val="344661"/>
                </a:solidFill>
                <a:latin typeface="Calibri"/>
                <a:cs typeface="Calibri"/>
              </a:rPr>
              <a:t>также </a:t>
            </a:r>
            <a:r>
              <a:rPr dirty="0" sz="1200" spc="-20" b="1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1200" b="1">
                <a:solidFill>
                  <a:srgbClr val="344661"/>
                </a:solidFill>
                <a:latin typeface="Calibri"/>
                <a:cs typeface="Calibri"/>
              </a:rPr>
              <a:t>из </a:t>
            </a:r>
            <a:r>
              <a:rPr dirty="0" sz="1200" spc="-25" b="1">
                <a:solidFill>
                  <a:srgbClr val="344661"/>
                </a:solidFill>
                <a:latin typeface="Calibri"/>
                <a:cs typeface="Calibri"/>
              </a:rPr>
              <a:t>искусствоведческих </a:t>
            </a:r>
            <a:r>
              <a:rPr dirty="0" sz="1200" spc="-20" b="1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1200" spc="-35" b="1">
                <a:solidFill>
                  <a:srgbClr val="344661"/>
                </a:solidFill>
                <a:latin typeface="Calibri"/>
                <a:cs typeface="Calibri"/>
              </a:rPr>
              <a:t>т</a:t>
            </a:r>
            <a:r>
              <a:rPr dirty="0" sz="1200" spc="-45" b="1">
                <a:solidFill>
                  <a:srgbClr val="344661"/>
                </a:solidFill>
                <a:latin typeface="Calibri"/>
                <a:cs typeface="Calibri"/>
              </a:rPr>
              <a:t>р</a:t>
            </a:r>
            <a:r>
              <a:rPr dirty="0" sz="1200" spc="-65" b="1">
                <a:solidFill>
                  <a:srgbClr val="344661"/>
                </a:solidFill>
                <a:latin typeface="Calibri"/>
                <a:cs typeface="Calibri"/>
              </a:rPr>
              <a:t>у</a:t>
            </a:r>
            <a:r>
              <a:rPr dirty="0" sz="1200" spc="-25" b="1">
                <a:solidFill>
                  <a:srgbClr val="344661"/>
                </a:solidFill>
                <a:latin typeface="Calibri"/>
                <a:cs typeface="Calibri"/>
              </a:rPr>
              <a:t>д</a:t>
            </a:r>
            <a:r>
              <a:rPr dirty="0" sz="1200" spc="-20" b="1">
                <a:solidFill>
                  <a:srgbClr val="344661"/>
                </a:solidFill>
                <a:latin typeface="Calibri"/>
                <a:cs typeface="Calibri"/>
              </a:rPr>
              <a:t>о</a:t>
            </a:r>
            <a:r>
              <a:rPr dirty="0" sz="1200" b="1">
                <a:solidFill>
                  <a:srgbClr val="344661"/>
                </a:solidFill>
                <a:latin typeface="Calibri"/>
                <a:cs typeface="Calibri"/>
              </a:rPr>
              <a:t>в		</a:t>
            </a:r>
            <a:r>
              <a:rPr dirty="0" sz="1200" spc="-20" b="1">
                <a:solidFill>
                  <a:srgbClr val="344661"/>
                </a:solidFill>
                <a:latin typeface="Calibri"/>
                <a:cs typeface="Calibri"/>
              </a:rPr>
              <a:t>кри</a:t>
            </a:r>
            <a:r>
              <a:rPr dirty="0" sz="1200" spc="-40" b="1">
                <a:solidFill>
                  <a:srgbClr val="344661"/>
                </a:solidFill>
                <a:latin typeface="Calibri"/>
                <a:cs typeface="Calibri"/>
              </a:rPr>
              <a:t>т</a:t>
            </a:r>
            <a:r>
              <a:rPr dirty="0" sz="1200" spc="-20" b="1">
                <a:solidFill>
                  <a:srgbClr val="344661"/>
                </a:solidFill>
                <a:latin typeface="Calibri"/>
                <a:cs typeface="Calibri"/>
              </a:rPr>
              <a:t>и</a:t>
            </a:r>
            <a:r>
              <a:rPr dirty="0" sz="1200" spc="-45" b="1">
                <a:solidFill>
                  <a:srgbClr val="344661"/>
                </a:solidFill>
                <a:latin typeface="Calibri"/>
                <a:cs typeface="Calibri"/>
              </a:rPr>
              <a:t>к</a:t>
            </a:r>
            <a:r>
              <a:rPr dirty="0" sz="1200" spc="-25" b="1">
                <a:solidFill>
                  <a:srgbClr val="344661"/>
                </a:solidFill>
                <a:latin typeface="Calibri"/>
                <a:cs typeface="Calibri"/>
              </a:rPr>
              <a:t>о</a:t>
            </a:r>
            <a:r>
              <a:rPr dirty="0" sz="1200" b="1">
                <a:solidFill>
                  <a:srgbClr val="344661"/>
                </a:solidFill>
                <a:latin typeface="Calibri"/>
                <a:cs typeface="Calibri"/>
              </a:rPr>
              <a:t>в  и</a:t>
            </a:r>
            <a:r>
              <a:rPr dirty="0" sz="1200" spc="-35" b="1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1200" spc="-5" b="1">
                <a:solidFill>
                  <a:srgbClr val="344661"/>
                </a:solidFill>
                <a:latin typeface="Calibri"/>
                <a:cs typeface="Calibri"/>
              </a:rPr>
              <a:t>ученых»).</a:t>
            </a:r>
            <a:endParaRPr sz="1200">
              <a:latin typeface="Calibri"/>
              <a:cs typeface="Calibri"/>
            </a:endParaRPr>
          </a:p>
        </p:txBody>
      </p:sp>
      <p:grpSp>
        <p:nvGrpSpPr>
          <p:cNvPr id="11" name="object 11"/>
          <p:cNvGrpSpPr/>
          <p:nvPr/>
        </p:nvGrpSpPr>
        <p:grpSpPr>
          <a:xfrm>
            <a:off x="140207" y="6211823"/>
            <a:ext cx="8799195" cy="286385"/>
            <a:chOff x="140207" y="6211823"/>
            <a:chExt cx="8799195" cy="286385"/>
          </a:xfrm>
        </p:grpSpPr>
        <p:sp>
          <p:nvSpPr>
            <p:cNvPr id="12" name="object 12"/>
            <p:cNvSpPr/>
            <p:nvPr/>
          </p:nvSpPr>
          <p:spPr>
            <a:xfrm>
              <a:off x="143255" y="6214871"/>
              <a:ext cx="8790305" cy="276860"/>
            </a:xfrm>
            <a:custGeom>
              <a:avLst/>
              <a:gdLst/>
              <a:ahLst/>
              <a:cxnLst/>
              <a:rect l="l" t="t" r="r" b="b"/>
              <a:pathLst>
                <a:path w="8790305" h="276860">
                  <a:moveTo>
                    <a:pt x="8790051" y="0"/>
                  </a:moveTo>
                  <a:lnTo>
                    <a:pt x="0" y="0"/>
                  </a:lnTo>
                  <a:lnTo>
                    <a:pt x="0" y="276859"/>
                  </a:lnTo>
                  <a:lnTo>
                    <a:pt x="8790051" y="276859"/>
                  </a:lnTo>
                  <a:lnTo>
                    <a:pt x="8790051" y="0"/>
                  </a:lnTo>
                  <a:close/>
                </a:path>
              </a:pathLst>
            </a:custGeom>
            <a:solidFill>
              <a:srgbClr val="F7CCC6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/>
            <p:cNvSpPr/>
            <p:nvPr/>
          </p:nvSpPr>
          <p:spPr>
            <a:xfrm>
              <a:off x="144779" y="6216395"/>
              <a:ext cx="8790305" cy="276860"/>
            </a:xfrm>
            <a:custGeom>
              <a:avLst/>
              <a:gdLst/>
              <a:ahLst/>
              <a:cxnLst/>
              <a:rect l="l" t="t" r="r" b="b"/>
              <a:pathLst>
                <a:path w="8790305" h="276860">
                  <a:moveTo>
                    <a:pt x="0" y="276859"/>
                  </a:moveTo>
                  <a:lnTo>
                    <a:pt x="8790051" y="276859"/>
                  </a:lnTo>
                  <a:lnTo>
                    <a:pt x="8790051" y="0"/>
                  </a:lnTo>
                  <a:lnTo>
                    <a:pt x="0" y="0"/>
                  </a:lnTo>
                  <a:lnTo>
                    <a:pt x="0" y="276859"/>
                  </a:lnTo>
                  <a:close/>
                </a:path>
              </a:pathLst>
            </a:custGeom>
            <a:ln w="9144">
              <a:solidFill>
                <a:srgbClr val="001F5F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265682" y="149428"/>
            <a:ext cx="6293485" cy="835025"/>
          </a:xfrm>
          <a:prstGeom prst="rect"/>
        </p:spPr>
        <p:txBody>
          <a:bodyPr wrap="square" lIns="0" tIns="64769" rIns="0" bIns="0" rtlCol="0" vert="horz">
            <a:spAutoFit/>
          </a:bodyPr>
          <a:lstStyle/>
          <a:p>
            <a:pPr marL="12700" marR="5080">
              <a:lnSpc>
                <a:spcPts val="3000"/>
              </a:lnSpc>
              <a:spcBef>
                <a:spcPts val="509"/>
              </a:spcBef>
            </a:pPr>
            <a:r>
              <a:rPr dirty="0" sz="2800">
                <a:solidFill>
                  <a:srgbClr val="344661"/>
                </a:solidFill>
                <a:latin typeface="Georgia"/>
                <a:cs typeface="Georgia"/>
              </a:rPr>
              <a:t>Раздел</a:t>
            </a:r>
            <a:r>
              <a:rPr dirty="0" sz="2800" spc="-175">
                <a:solidFill>
                  <a:srgbClr val="344661"/>
                </a:solidFill>
                <a:latin typeface="Georgia"/>
                <a:cs typeface="Georgia"/>
              </a:rPr>
              <a:t> </a:t>
            </a:r>
            <a:r>
              <a:rPr dirty="0" sz="2800" spc="-5">
                <a:solidFill>
                  <a:srgbClr val="344661"/>
                </a:solidFill>
                <a:latin typeface="Georgia"/>
                <a:cs typeface="Georgia"/>
              </a:rPr>
              <a:t>1.</a:t>
            </a:r>
            <a:r>
              <a:rPr dirty="0" sz="2800" spc="-70">
                <a:solidFill>
                  <a:srgbClr val="344661"/>
                </a:solidFill>
                <a:latin typeface="Georgia"/>
                <a:cs typeface="Georgia"/>
              </a:rPr>
              <a:t> </a:t>
            </a:r>
            <a:r>
              <a:rPr dirty="0" sz="2800" spc="-5">
                <a:solidFill>
                  <a:srgbClr val="344661"/>
                </a:solidFill>
                <a:latin typeface="Georgia"/>
                <a:cs typeface="Georgia"/>
              </a:rPr>
              <a:t>Духовно-нравственные </a:t>
            </a:r>
            <a:r>
              <a:rPr dirty="0" sz="2800" spc="-695">
                <a:solidFill>
                  <a:srgbClr val="344661"/>
                </a:solidFill>
                <a:latin typeface="Georgia"/>
                <a:cs typeface="Georgia"/>
              </a:rPr>
              <a:t> </a:t>
            </a:r>
            <a:r>
              <a:rPr dirty="0" sz="2800">
                <a:solidFill>
                  <a:srgbClr val="344661"/>
                </a:solidFill>
                <a:latin typeface="Georgia"/>
                <a:cs typeface="Georgia"/>
              </a:rPr>
              <a:t>ориентиры</a:t>
            </a:r>
            <a:r>
              <a:rPr dirty="0" sz="2800" spc="-114">
                <a:solidFill>
                  <a:srgbClr val="344661"/>
                </a:solidFill>
                <a:latin typeface="Georgia"/>
                <a:cs typeface="Georgia"/>
              </a:rPr>
              <a:t> </a:t>
            </a:r>
            <a:r>
              <a:rPr dirty="0" sz="2800" spc="5">
                <a:solidFill>
                  <a:srgbClr val="344661"/>
                </a:solidFill>
                <a:latin typeface="Georgia"/>
                <a:cs typeface="Georgia"/>
              </a:rPr>
              <a:t>в</a:t>
            </a:r>
            <a:r>
              <a:rPr dirty="0" sz="2800" spc="-10">
                <a:solidFill>
                  <a:srgbClr val="344661"/>
                </a:solidFill>
                <a:latin typeface="Georgia"/>
                <a:cs typeface="Georgia"/>
              </a:rPr>
              <a:t> </a:t>
            </a:r>
            <a:r>
              <a:rPr dirty="0" sz="2800">
                <a:solidFill>
                  <a:srgbClr val="344661"/>
                </a:solidFill>
                <a:latin typeface="Georgia"/>
                <a:cs typeface="Georgia"/>
              </a:rPr>
              <a:t>жизни</a:t>
            </a:r>
            <a:r>
              <a:rPr dirty="0" sz="2800" spc="-65">
                <a:solidFill>
                  <a:srgbClr val="344661"/>
                </a:solidFill>
                <a:latin typeface="Georgia"/>
                <a:cs typeface="Georgia"/>
              </a:rPr>
              <a:t> </a:t>
            </a:r>
            <a:r>
              <a:rPr dirty="0" sz="2800">
                <a:solidFill>
                  <a:srgbClr val="344661"/>
                </a:solidFill>
                <a:latin typeface="Georgia"/>
                <a:cs typeface="Georgia"/>
              </a:rPr>
              <a:t>человека</a:t>
            </a:r>
            <a:endParaRPr sz="2800">
              <a:latin typeface="Georgia"/>
              <a:cs typeface="Georgia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0" y="1213103"/>
            <a:ext cx="9144000" cy="573405"/>
          </a:xfrm>
          <a:custGeom>
            <a:avLst/>
            <a:gdLst/>
            <a:ahLst/>
            <a:cxnLst/>
            <a:rect l="l" t="t" r="r" b="b"/>
            <a:pathLst>
              <a:path w="9144000" h="573405">
                <a:moveTo>
                  <a:pt x="9144000" y="0"/>
                </a:moveTo>
                <a:lnTo>
                  <a:pt x="0" y="0"/>
                </a:lnTo>
                <a:lnTo>
                  <a:pt x="0" y="572897"/>
                </a:lnTo>
                <a:lnTo>
                  <a:pt x="9144000" y="572897"/>
                </a:lnTo>
                <a:lnTo>
                  <a:pt x="9144000" y="0"/>
                </a:lnTo>
                <a:close/>
              </a:path>
            </a:pathLst>
          </a:custGeom>
          <a:solidFill>
            <a:srgbClr val="476890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4" name="object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05384" y="1929383"/>
            <a:ext cx="170687" cy="176784"/>
          </a:xfrm>
          <a:prstGeom prst="rect">
            <a:avLst/>
          </a:prstGeom>
        </p:spPr>
      </p:pic>
      <p:pic>
        <p:nvPicPr>
          <p:cNvPr id="5" name="object 5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05384" y="2755392"/>
            <a:ext cx="170687" cy="173736"/>
          </a:xfrm>
          <a:prstGeom prst="rect">
            <a:avLst/>
          </a:prstGeom>
        </p:spPr>
      </p:pic>
      <p:pic>
        <p:nvPicPr>
          <p:cNvPr id="6" name="object 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05384" y="3578352"/>
            <a:ext cx="170687" cy="173736"/>
          </a:xfrm>
          <a:prstGeom prst="rect">
            <a:avLst/>
          </a:prstGeom>
        </p:spPr>
      </p:pic>
      <p:pic>
        <p:nvPicPr>
          <p:cNvPr id="7" name="object 7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05384" y="4675632"/>
            <a:ext cx="170687" cy="173736"/>
          </a:xfrm>
          <a:prstGeom prst="rect">
            <a:avLst/>
          </a:prstGeom>
        </p:spPr>
      </p:pic>
      <p:pic>
        <p:nvPicPr>
          <p:cNvPr id="8" name="object 8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05384" y="5772911"/>
            <a:ext cx="170687" cy="176784"/>
          </a:xfrm>
          <a:prstGeom prst="rect">
            <a:avLst/>
          </a:prstGeom>
        </p:spPr>
      </p:pic>
      <p:sp>
        <p:nvSpPr>
          <p:cNvPr id="9" name="object 9"/>
          <p:cNvSpPr txBox="1"/>
          <p:nvPr/>
        </p:nvSpPr>
        <p:spPr>
          <a:xfrm>
            <a:off x="364032" y="1300429"/>
            <a:ext cx="7980680" cy="511873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 spc="-5">
                <a:solidFill>
                  <a:srgbClr val="E7E6E6"/>
                </a:solidFill>
                <a:latin typeface="Georgia"/>
                <a:cs typeface="Georgia"/>
              </a:rPr>
              <a:t>Темы</a:t>
            </a:r>
            <a:r>
              <a:rPr dirty="0" sz="1800" spc="-70">
                <a:solidFill>
                  <a:srgbClr val="E7E6E6"/>
                </a:solidFill>
                <a:latin typeface="Georgia"/>
                <a:cs typeface="Georgia"/>
              </a:rPr>
              <a:t> </a:t>
            </a:r>
            <a:r>
              <a:rPr dirty="0" sz="1800" spc="-30">
                <a:solidFill>
                  <a:srgbClr val="E7E6E6"/>
                </a:solidFill>
                <a:latin typeface="Georgia"/>
                <a:cs typeface="Georgia"/>
              </a:rPr>
              <a:t>этого</a:t>
            </a:r>
            <a:r>
              <a:rPr dirty="0" sz="1800" spc="30">
                <a:solidFill>
                  <a:srgbClr val="E7E6E6"/>
                </a:solidFill>
                <a:latin typeface="Georgia"/>
                <a:cs typeface="Georgia"/>
              </a:rPr>
              <a:t> </a:t>
            </a:r>
            <a:r>
              <a:rPr dirty="0" sz="1800">
                <a:solidFill>
                  <a:srgbClr val="E7E6E6"/>
                </a:solidFill>
                <a:latin typeface="Georgia"/>
                <a:cs typeface="Georgia"/>
              </a:rPr>
              <a:t>раздела:</a:t>
            </a:r>
            <a:endParaRPr sz="1800">
              <a:latin typeface="Georgia"/>
              <a:cs typeface="Georgia"/>
            </a:endParaRPr>
          </a:p>
          <a:p>
            <a:pPr>
              <a:lnSpc>
                <a:spcPct val="100000"/>
              </a:lnSpc>
              <a:spcBef>
                <a:spcPts val="15"/>
              </a:spcBef>
            </a:pPr>
            <a:endParaRPr sz="2100">
              <a:latin typeface="Georgia"/>
              <a:cs typeface="Georgia"/>
            </a:endParaRPr>
          </a:p>
          <a:p>
            <a:pPr algn="ctr" marL="1905">
              <a:lnSpc>
                <a:spcPct val="100000"/>
              </a:lnSpc>
            </a:pPr>
            <a:r>
              <a:rPr dirty="0" sz="1800" spc="-5">
                <a:solidFill>
                  <a:srgbClr val="001F5F"/>
                </a:solidFill>
                <a:latin typeface="Georgia"/>
                <a:cs typeface="Georgia"/>
              </a:rPr>
              <a:t>связаны</a:t>
            </a:r>
            <a:r>
              <a:rPr dirty="0" sz="1800">
                <a:solidFill>
                  <a:srgbClr val="001F5F"/>
                </a:solidFill>
                <a:latin typeface="Georgia"/>
                <a:cs typeface="Georgia"/>
              </a:rPr>
              <a:t> с</a:t>
            </a:r>
            <a:r>
              <a:rPr dirty="0" sz="1800" spc="15">
                <a:solidFill>
                  <a:srgbClr val="001F5F"/>
                </a:solidFill>
                <a:latin typeface="Georgia"/>
                <a:cs typeface="Georgia"/>
              </a:rPr>
              <a:t> </a:t>
            </a:r>
            <a:r>
              <a:rPr dirty="0" sz="1800" spc="-5">
                <a:solidFill>
                  <a:srgbClr val="001F5F"/>
                </a:solidFill>
                <a:latin typeface="Georgia"/>
                <a:cs typeface="Georgia"/>
              </a:rPr>
              <a:t>вопросами,</a:t>
            </a:r>
            <a:r>
              <a:rPr dirty="0" sz="1800" spc="20">
                <a:solidFill>
                  <a:srgbClr val="001F5F"/>
                </a:solidFill>
                <a:latin typeface="Georgia"/>
                <a:cs typeface="Georgia"/>
              </a:rPr>
              <a:t> </a:t>
            </a:r>
            <a:r>
              <a:rPr dirty="0" sz="1800" spc="-15">
                <a:solidFill>
                  <a:srgbClr val="001F5F"/>
                </a:solidFill>
                <a:latin typeface="Georgia"/>
                <a:cs typeface="Georgia"/>
              </a:rPr>
              <a:t>которые</a:t>
            </a:r>
            <a:r>
              <a:rPr dirty="0" sz="1800" spc="15">
                <a:solidFill>
                  <a:srgbClr val="001F5F"/>
                </a:solidFill>
                <a:latin typeface="Georgia"/>
                <a:cs typeface="Georgia"/>
              </a:rPr>
              <a:t> </a:t>
            </a:r>
            <a:r>
              <a:rPr dirty="0" sz="1800" spc="-5">
                <a:solidFill>
                  <a:srgbClr val="001F5F"/>
                </a:solidFill>
                <a:latin typeface="Georgia"/>
                <a:cs typeface="Georgia"/>
              </a:rPr>
              <a:t>человек</a:t>
            </a:r>
            <a:r>
              <a:rPr dirty="0" sz="1800" spc="-15">
                <a:solidFill>
                  <a:srgbClr val="001F5F"/>
                </a:solidFill>
                <a:latin typeface="Georgia"/>
                <a:cs typeface="Georgia"/>
              </a:rPr>
              <a:t> </a:t>
            </a:r>
            <a:r>
              <a:rPr dirty="0" sz="1800">
                <a:solidFill>
                  <a:srgbClr val="001F5F"/>
                </a:solidFill>
                <a:latin typeface="Georgia"/>
                <a:cs typeface="Georgia"/>
              </a:rPr>
              <a:t>задаёт</a:t>
            </a:r>
            <a:r>
              <a:rPr dirty="0" sz="1800" spc="25">
                <a:solidFill>
                  <a:srgbClr val="001F5F"/>
                </a:solidFill>
                <a:latin typeface="Georgia"/>
                <a:cs typeface="Georgia"/>
              </a:rPr>
              <a:t> </a:t>
            </a:r>
            <a:r>
              <a:rPr dirty="0" sz="1800" spc="-5">
                <a:solidFill>
                  <a:srgbClr val="001F5F"/>
                </a:solidFill>
                <a:latin typeface="Georgia"/>
                <a:cs typeface="Georgia"/>
              </a:rPr>
              <a:t>себе</a:t>
            </a:r>
            <a:r>
              <a:rPr dirty="0" sz="1800" spc="15">
                <a:solidFill>
                  <a:srgbClr val="001F5F"/>
                </a:solidFill>
                <a:latin typeface="Georgia"/>
                <a:cs typeface="Georgia"/>
              </a:rPr>
              <a:t> </a:t>
            </a:r>
            <a:r>
              <a:rPr dirty="0" sz="1800" spc="-5">
                <a:solidFill>
                  <a:srgbClr val="001F5F"/>
                </a:solidFill>
                <a:latin typeface="Georgia"/>
                <a:cs typeface="Georgia"/>
              </a:rPr>
              <a:t>сам,</a:t>
            </a:r>
            <a:r>
              <a:rPr dirty="0" sz="1800" spc="15">
                <a:solidFill>
                  <a:srgbClr val="001F5F"/>
                </a:solidFill>
                <a:latin typeface="Georgia"/>
                <a:cs typeface="Georgia"/>
              </a:rPr>
              <a:t> </a:t>
            </a:r>
            <a:r>
              <a:rPr dirty="0" sz="1800">
                <a:solidFill>
                  <a:srgbClr val="001F5F"/>
                </a:solidFill>
                <a:latin typeface="Georgia"/>
                <a:cs typeface="Georgia"/>
              </a:rPr>
              <a:t>в </a:t>
            </a:r>
            <a:r>
              <a:rPr dirty="0" sz="1800" spc="-10">
                <a:solidFill>
                  <a:srgbClr val="001F5F"/>
                </a:solidFill>
                <a:latin typeface="Georgia"/>
                <a:cs typeface="Georgia"/>
              </a:rPr>
              <a:t>том</a:t>
            </a:r>
            <a:r>
              <a:rPr dirty="0" sz="1800" spc="30">
                <a:solidFill>
                  <a:srgbClr val="001F5F"/>
                </a:solidFill>
                <a:latin typeface="Georgia"/>
                <a:cs typeface="Georgia"/>
              </a:rPr>
              <a:t> </a:t>
            </a:r>
            <a:r>
              <a:rPr dirty="0" sz="1800" spc="-10">
                <a:solidFill>
                  <a:srgbClr val="001F5F"/>
                </a:solidFill>
                <a:latin typeface="Georgia"/>
                <a:cs typeface="Georgia"/>
              </a:rPr>
              <a:t>числе</a:t>
            </a:r>
            <a:r>
              <a:rPr dirty="0" sz="1800" spc="15">
                <a:solidFill>
                  <a:srgbClr val="001F5F"/>
                </a:solidFill>
                <a:latin typeface="Georgia"/>
                <a:cs typeface="Georgia"/>
              </a:rPr>
              <a:t> </a:t>
            </a:r>
            <a:r>
              <a:rPr dirty="0" sz="1800">
                <a:solidFill>
                  <a:srgbClr val="001F5F"/>
                </a:solidFill>
                <a:latin typeface="Georgia"/>
                <a:cs typeface="Georgia"/>
              </a:rPr>
              <a:t>в</a:t>
            </a:r>
            <a:endParaRPr sz="1800">
              <a:latin typeface="Georgia"/>
              <a:cs typeface="Georgia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dirty="0" sz="1800" spc="-5">
                <a:solidFill>
                  <a:srgbClr val="001F5F"/>
                </a:solidFill>
                <a:latin typeface="Georgia"/>
                <a:cs typeface="Georgia"/>
              </a:rPr>
              <a:t>си</a:t>
            </a:r>
            <a:r>
              <a:rPr dirty="0" sz="1800" spc="-10">
                <a:solidFill>
                  <a:srgbClr val="001F5F"/>
                </a:solidFill>
                <a:latin typeface="Georgia"/>
                <a:cs typeface="Georgia"/>
              </a:rPr>
              <a:t>т</a:t>
            </a:r>
            <a:r>
              <a:rPr dirty="0" sz="1800" spc="-5">
                <a:solidFill>
                  <a:srgbClr val="001F5F"/>
                </a:solidFill>
                <a:latin typeface="Georgia"/>
                <a:cs typeface="Georgia"/>
              </a:rPr>
              <a:t>у</a:t>
            </a:r>
            <a:r>
              <a:rPr dirty="0" sz="1800" spc="5">
                <a:solidFill>
                  <a:srgbClr val="001F5F"/>
                </a:solidFill>
                <a:latin typeface="Georgia"/>
                <a:cs typeface="Georgia"/>
              </a:rPr>
              <a:t>а</a:t>
            </a:r>
            <a:r>
              <a:rPr dirty="0" sz="1800">
                <a:solidFill>
                  <a:srgbClr val="001F5F"/>
                </a:solidFill>
                <a:latin typeface="Georgia"/>
                <a:cs typeface="Georgia"/>
              </a:rPr>
              <a:t>ции</a:t>
            </a:r>
            <a:r>
              <a:rPr dirty="0" sz="1800" spc="-95">
                <a:solidFill>
                  <a:srgbClr val="001F5F"/>
                </a:solidFill>
                <a:latin typeface="Georgia"/>
                <a:cs typeface="Georgia"/>
              </a:rPr>
              <a:t> </a:t>
            </a:r>
            <a:r>
              <a:rPr dirty="0" sz="1800" spc="5">
                <a:solidFill>
                  <a:srgbClr val="001F5F"/>
                </a:solidFill>
                <a:latin typeface="Georgia"/>
                <a:cs typeface="Georgia"/>
              </a:rPr>
              <a:t>н</a:t>
            </a:r>
            <a:r>
              <a:rPr dirty="0" sz="1800" spc="-5">
                <a:solidFill>
                  <a:srgbClr val="001F5F"/>
                </a:solidFill>
                <a:latin typeface="Georgia"/>
                <a:cs typeface="Georgia"/>
              </a:rPr>
              <a:t>р</a:t>
            </a:r>
            <a:r>
              <a:rPr dirty="0" sz="1800" spc="5">
                <a:solidFill>
                  <a:srgbClr val="001F5F"/>
                </a:solidFill>
                <a:latin typeface="Georgia"/>
                <a:cs typeface="Georgia"/>
              </a:rPr>
              <a:t>а</a:t>
            </a:r>
            <a:r>
              <a:rPr dirty="0" sz="1800" spc="-5">
                <a:solidFill>
                  <a:srgbClr val="001F5F"/>
                </a:solidFill>
                <a:latin typeface="Georgia"/>
                <a:cs typeface="Georgia"/>
              </a:rPr>
              <a:t>вс</a:t>
            </a:r>
            <a:r>
              <a:rPr dirty="0" sz="1800" spc="-10">
                <a:solidFill>
                  <a:srgbClr val="001F5F"/>
                </a:solidFill>
                <a:latin typeface="Georgia"/>
                <a:cs typeface="Georgia"/>
              </a:rPr>
              <a:t>т</a:t>
            </a:r>
            <a:r>
              <a:rPr dirty="0" sz="1800" spc="-5">
                <a:solidFill>
                  <a:srgbClr val="001F5F"/>
                </a:solidFill>
                <a:latin typeface="Georgia"/>
                <a:cs typeface="Georgia"/>
              </a:rPr>
              <a:t>ве</a:t>
            </a:r>
            <a:r>
              <a:rPr dirty="0" sz="1800">
                <a:solidFill>
                  <a:srgbClr val="001F5F"/>
                </a:solidFill>
                <a:latin typeface="Georgia"/>
                <a:cs typeface="Georgia"/>
              </a:rPr>
              <a:t>н</a:t>
            </a:r>
            <a:r>
              <a:rPr dirty="0" sz="1800" spc="5">
                <a:solidFill>
                  <a:srgbClr val="001F5F"/>
                </a:solidFill>
                <a:latin typeface="Georgia"/>
                <a:cs typeface="Georgia"/>
              </a:rPr>
              <a:t>н</a:t>
            </a:r>
            <a:r>
              <a:rPr dirty="0" sz="1800" spc="-15">
                <a:solidFill>
                  <a:srgbClr val="001F5F"/>
                </a:solidFill>
                <a:latin typeface="Georgia"/>
                <a:cs typeface="Georgia"/>
              </a:rPr>
              <a:t>о</a:t>
            </a:r>
            <a:r>
              <a:rPr dirty="0" sz="1800">
                <a:solidFill>
                  <a:srgbClr val="001F5F"/>
                </a:solidFill>
                <a:latin typeface="Georgia"/>
                <a:cs typeface="Georgia"/>
              </a:rPr>
              <a:t>го</a:t>
            </a:r>
            <a:r>
              <a:rPr dirty="0" sz="1800" spc="-45">
                <a:solidFill>
                  <a:srgbClr val="001F5F"/>
                </a:solidFill>
                <a:latin typeface="Georgia"/>
                <a:cs typeface="Georgia"/>
              </a:rPr>
              <a:t> </a:t>
            </a:r>
            <a:r>
              <a:rPr dirty="0" sz="1800" spc="-5">
                <a:solidFill>
                  <a:srgbClr val="001F5F"/>
                </a:solidFill>
                <a:latin typeface="Georgia"/>
                <a:cs typeface="Georgia"/>
              </a:rPr>
              <a:t>в</a:t>
            </a:r>
            <a:r>
              <a:rPr dirty="0" sz="1800" spc="5">
                <a:solidFill>
                  <a:srgbClr val="001F5F"/>
                </a:solidFill>
                <a:latin typeface="Georgia"/>
                <a:cs typeface="Georgia"/>
              </a:rPr>
              <a:t>ыб</a:t>
            </a:r>
            <a:r>
              <a:rPr dirty="0" sz="1800" spc="-15">
                <a:solidFill>
                  <a:srgbClr val="001F5F"/>
                </a:solidFill>
                <a:latin typeface="Georgia"/>
                <a:cs typeface="Georgia"/>
              </a:rPr>
              <a:t>о</a:t>
            </a:r>
            <a:r>
              <a:rPr dirty="0" sz="1800" spc="-5">
                <a:solidFill>
                  <a:srgbClr val="001F5F"/>
                </a:solidFill>
                <a:latin typeface="Georgia"/>
                <a:cs typeface="Georgia"/>
              </a:rPr>
              <a:t>р</a:t>
            </a:r>
            <a:r>
              <a:rPr dirty="0" sz="1800" spc="15">
                <a:solidFill>
                  <a:srgbClr val="001F5F"/>
                </a:solidFill>
                <a:latin typeface="Georgia"/>
                <a:cs typeface="Georgia"/>
              </a:rPr>
              <a:t>а</a:t>
            </a:r>
            <a:r>
              <a:rPr dirty="0" sz="1800">
                <a:solidFill>
                  <a:srgbClr val="001F5F"/>
                </a:solidFill>
                <a:latin typeface="Georgia"/>
                <a:cs typeface="Georgia"/>
              </a:rPr>
              <a:t>;</a:t>
            </a:r>
            <a:endParaRPr sz="1800">
              <a:latin typeface="Georgia"/>
              <a:cs typeface="Georgia"/>
            </a:endParaRPr>
          </a:p>
          <a:p>
            <a:pPr>
              <a:lnSpc>
                <a:spcPct val="100000"/>
              </a:lnSpc>
              <a:spcBef>
                <a:spcPts val="15"/>
              </a:spcBef>
            </a:pPr>
            <a:endParaRPr sz="2100">
              <a:latin typeface="Georgia"/>
              <a:cs typeface="Georgia"/>
            </a:endParaRPr>
          </a:p>
          <a:p>
            <a:pPr algn="ctr" marL="12065" marR="5080" indent="45720">
              <a:lnSpc>
                <a:spcPct val="100000"/>
              </a:lnSpc>
            </a:pPr>
            <a:r>
              <a:rPr dirty="0" sz="1800" spc="-5">
                <a:solidFill>
                  <a:srgbClr val="001F5F"/>
                </a:solidFill>
                <a:latin typeface="Georgia"/>
                <a:cs typeface="Georgia"/>
              </a:rPr>
              <a:t>нацеливают</a:t>
            </a:r>
            <a:r>
              <a:rPr dirty="0" sz="1800" spc="70">
                <a:solidFill>
                  <a:srgbClr val="001F5F"/>
                </a:solidFill>
                <a:latin typeface="Georgia"/>
                <a:cs typeface="Georgia"/>
              </a:rPr>
              <a:t> </a:t>
            </a:r>
            <a:r>
              <a:rPr dirty="0" sz="1800">
                <a:solidFill>
                  <a:srgbClr val="001F5F"/>
                </a:solidFill>
                <a:latin typeface="Georgia"/>
                <a:cs typeface="Georgia"/>
              </a:rPr>
              <a:t>на</a:t>
            </a:r>
            <a:r>
              <a:rPr dirty="0" sz="1800" spc="30">
                <a:solidFill>
                  <a:srgbClr val="001F5F"/>
                </a:solidFill>
                <a:latin typeface="Georgia"/>
                <a:cs typeface="Georgia"/>
              </a:rPr>
              <a:t> </a:t>
            </a:r>
            <a:r>
              <a:rPr dirty="0" sz="1800" spc="-5">
                <a:solidFill>
                  <a:srgbClr val="001F5F"/>
                </a:solidFill>
                <a:latin typeface="Georgia"/>
                <a:cs typeface="Georgia"/>
              </a:rPr>
              <a:t>рассуждение</a:t>
            </a:r>
            <a:r>
              <a:rPr dirty="0" sz="1800" spc="415">
                <a:solidFill>
                  <a:srgbClr val="001F5F"/>
                </a:solidFill>
                <a:latin typeface="Georgia"/>
                <a:cs typeface="Georgia"/>
              </a:rPr>
              <a:t> </a:t>
            </a:r>
            <a:r>
              <a:rPr dirty="0" sz="1800">
                <a:solidFill>
                  <a:srgbClr val="001F5F"/>
                </a:solidFill>
                <a:latin typeface="Georgia"/>
                <a:cs typeface="Georgia"/>
              </a:rPr>
              <a:t>о</a:t>
            </a:r>
            <a:r>
              <a:rPr dirty="0" sz="1800" spc="20">
                <a:solidFill>
                  <a:srgbClr val="001F5F"/>
                </a:solidFill>
                <a:latin typeface="Georgia"/>
                <a:cs typeface="Georgia"/>
              </a:rPr>
              <a:t> </a:t>
            </a:r>
            <a:r>
              <a:rPr dirty="0" sz="1800" spc="-5">
                <a:solidFill>
                  <a:srgbClr val="001F5F"/>
                </a:solidFill>
                <a:latin typeface="Georgia"/>
                <a:cs typeface="Georgia"/>
              </a:rPr>
              <a:t>нравственных</a:t>
            </a:r>
            <a:r>
              <a:rPr dirty="0" sz="1800" spc="360">
                <a:solidFill>
                  <a:srgbClr val="001F5F"/>
                </a:solidFill>
                <a:latin typeface="Georgia"/>
                <a:cs typeface="Georgia"/>
              </a:rPr>
              <a:t> </a:t>
            </a:r>
            <a:r>
              <a:rPr dirty="0" sz="1800" spc="-5">
                <a:solidFill>
                  <a:srgbClr val="001F5F"/>
                </a:solidFill>
                <a:latin typeface="Georgia"/>
                <a:cs typeface="Georgia"/>
              </a:rPr>
              <a:t>идеалах</a:t>
            </a:r>
            <a:r>
              <a:rPr dirty="0" sz="1800" spc="20">
                <a:solidFill>
                  <a:srgbClr val="001F5F"/>
                </a:solidFill>
                <a:latin typeface="Georgia"/>
                <a:cs typeface="Georgia"/>
              </a:rPr>
              <a:t> </a:t>
            </a:r>
            <a:r>
              <a:rPr dirty="0" sz="1800">
                <a:solidFill>
                  <a:srgbClr val="001F5F"/>
                </a:solidFill>
                <a:latin typeface="Georgia"/>
                <a:cs typeface="Georgia"/>
              </a:rPr>
              <a:t>и</a:t>
            </a:r>
            <a:r>
              <a:rPr dirty="0" sz="1800" spc="5">
                <a:solidFill>
                  <a:srgbClr val="001F5F"/>
                </a:solidFill>
                <a:latin typeface="Georgia"/>
                <a:cs typeface="Georgia"/>
              </a:rPr>
              <a:t> </a:t>
            </a:r>
            <a:r>
              <a:rPr dirty="0" sz="1800" spc="-5">
                <a:solidFill>
                  <a:srgbClr val="001F5F"/>
                </a:solidFill>
                <a:latin typeface="Georgia"/>
                <a:cs typeface="Georgia"/>
              </a:rPr>
              <a:t>моральных </a:t>
            </a:r>
            <a:r>
              <a:rPr dirty="0" sz="1800">
                <a:solidFill>
                  <a:srgbClr val="001F5F"/>
                </a:solidFill>
                <a:latin typeface="Georgia"/>
                <a:cs typeface="Georgia"/>
              </a:rPr>
              <a:t> нормах,</a:t>
            </a:r>
            <a:r>
              <a:rPr dirty="0" sz="1800" spc="-25">
                <a:solidFill>
                  <a:srgbClr val="001F5F"/>
                </a:solidFill>
                <a:latin typeface="Georgia"/>
                <a:cs typeface="Georgia"/>
              </a:rPr>
              <a:t> </a:t>
            </a:r>
            <a:r>
              <a:rPr dirty="0" sz="1800" spc="-5">
                <a:solidFill>
                  <a:srgbClr val="001F5F"/>
                </a:solidFill>
                <a:latin typeface="Georgia"/>
                <a:cs typeface="Georgia"/>
              </a:rPr>
              <a:t>сиюминутном</a:t>
            </a:r>
            <a:r>
              <a:rPr dirty="0" sz="1800" spc="-30">
                <a:solidFill>
                  <a:srgbClr val="001F5F"/>
                </a:solidFill>
                <a:latin typeface="Georgia"/>
                <a:cs typeface="Georgia"/>
              </a:rPr>
              <a:t> </a:t>
            </a:r>
            <a:r>
              <a:rPr dirty="0" sz="1800">
                <a:solidFill>
                  <a:srgbClr val="001F5F"/>
                </a:solidFill>
                <a:latin typeface="Georgia"/>
                <a:cs typeface="Georgia"/>
              </a:rPr>
              <a:t>и</a:t>
            </a:r>
            <a:r>
              <a:rPr dirty="0" sz="1800" spc="-5">
                <a:solidFill>
                  <a:srgbClr val="001F5F"/>
                </a:solidFill>
                <a:latin typeface="Georgia"/>
                <a:cs typeface="Georgia"/>
              </a:rPr>
              <a:t> вечном,</a:t>
            </a:r>
            <a:r>
              <a:rPr dirty="0" sz="1800" spc="-55">
                <a:solidFill>
                  <a:srgbClr val="001F5F"/>
                </a:solidFill>
                <a:latin typeface="Georgia"/>
                <a:cs typeface="Georgia"/>
              </a:rPr>
              <a:t> </a:t>
            </a:r>
            <a:r>
              <a:rPr dirty="0" sz="1800" spc="-5">
                <a:solidFill>
                  <a:srgbClr val="001F5F"/>
                </a:solidFill>
                <a:latin typeface="Georgia"/>
                <a:cs typeface="Georgia"/>
              </a:rPr>
              <a:t>добре</a:t>
            </a:r>
            <a:r>
              <a:rPr dirty="0" sz="1800" spc="20">
                <a:solidFill>
                  <a:srgbClr val="001F5F"/>
                </a:solidFill>
                <a:latin typeface="Georgia"/>
                <a:cs typeface="Georgia"/>
              </a:rPr>
              <a:t> </a:t>
            </a:r>
            <a:r>
              <a:rPr dirty="0" sz="1800">
                <a:solidFill>
                  <a:srgbClr val="001F5F"/>
                </a:solidFill>
                <a:latin typeface="Georgia"/>
                <a:cs typeface="Georgia"/>
              </a:rPr>
              <a:t>и</a:t>
            </a:r>
            <a:r>
              <a:rPr dirty="0" sz="1800" spc="20">
                <a:solidFill>
                  <a:srgbClr val="001F5F"/>
                </a:solidFill>
                <a:latin typeface="Georgia"/>
                <a:cs typeface="Georgia"/>
              </a:rPr>
              <a:t> </a:t>
            </a:r>
            <a:r>
              <a:rPr dirty="0" sz="1800">
                <a:solidFill>
                  <a:srgbClr val="001F5F"/>
                </a:solidFill>
                <a:latin typeface="Georgia"/>
                <a:cs typeface="Georgia"/>
              </a:rPr>
              <a:t>зле,</a:t>
            </a:r>
            <a:r>
              <a:rPr dirty="0" sz="1800" spc="-5">
                <a:solidFill>
                  <a:srgbClr val="001F5F"/>
                </a:solidFill>
                <a:latin typeface="Georgia"/>
                <a:cs typeface="Georgia"/>
              </a:rPr>
              <a:t> </a:t>
            </a:r>
            <a:r>
              <a:rPr dirty="0" sz="1800">
                <a:solidFill>
                  <a:srgbClr val="001F5F"/>
                </a:solidFill>
                <a:latin typeface="Georgia"/>
                <a:cs typeface="Georgia"/>
              </a:rPr>
              <a:t>о</a:t>
            </a:r>
            <a:r>
              <a:rPr dirty="0" sz="1800" spc="-10">
                <a:solidFill>
                  <a:srgbClr val="001F5F"/>
                </a:solidFill>
                <a:latin typeface="Georgia"/>
                <a:cs typeface="Georgia"/>
              </a:rPr>
              <a:t> </a:t>
            </a:r>
            <a:r>
              <a:rPr dirty="0" sz="1800" spc="-5">
                <a:solidFill>
                  <a:srgbClr val="001F5F"/>
                </a:solidFill>
                <a:latin typeface="Georgia"/>
                <a:cs typeface="Georgia"/>
              </a:rPr>
              <a:t>свободе</a:t>
            </a:r>
            <a:r>
              <a:rPr dirty="0" sz="1800" spc="40">
                <a:solidFill>
                  <a:srgbClr val="001F5F"/>
                </a:solidFill>
                <a:latin typeface="Georgia"/>
                <a:cs typeface="Georgia"/>
              </a:rPr>
              <a:t> </a:t>
            </a:r>
            <a:r>
              <a:rPr dirty="0" sz="1800">
                <a:solidFill>
                  <a:srgbClr val="001F5F"/>
                </a:solidFill>
                <a:latin typeface="Georgia"/>
                <a:cs typeface="Georgia"/>
              </a:rPr>
              <a:t>и</a:t>
            </a:r>
            <a:r>
              <a:rPr dirty="0" sz="1800" spc="-5">
                <a:solidFill>
                  <a:srgbClr val="001F5F"/>
                </a:solidFill>
                <a:latin typeface="Georgia"/>
                <a:cs typeface="Georgia"/>
              </a:rPr>
              <a:t> </a:t>
            </a:r>
            <a:r>
              <a:rPr dirty="0" sz="1800" spc="-25">
                <a:solidFill>
                  <a:srgbClr val="001F5F"/>
                </a:solidFill>
                <a:latin typeface="Georgia"/>
                <a:cs typeface="Georgia"/>
              </a:rPr>
              <a:t>ответственности;</a:t>
            </a:r>
            <a:endParaRPr sz="1800">
              <a:latin typeface="Georgia"/>
              <a:cs typeface="Georgia"/>
            </a:endParaRPr>
          </a:p>
          <a:p>
            <a:pPr>
              <a:lnSpc>
                <a:spcPct val="100000"/>
              </a:lnSpc>
              <a:spcBef>
                <a:spcPts val="15"/>
              </a:spcBef>
            </a:pPr>
            <a:endParaRPr sz="2100">
              <a:latin typeface="Georgia"/>
              <a:cs typeface="Georgia"/>
            </a:endParaRPr>
          </a:p>
          <a:p>
            <a:pPr algn="just" marL="12700" marR="274320" indent="283210">
              <a:lnSpc>
                <a:spcPct val="100000"/>
              </a:lnSpc>
            </a:pPr>
            <a:r>
              <a:rPr dirty="0" sz="1800" spc="-5">
                <a:solidFill>
                  <a:srgbClr val="001F5F"/>
                </a:solidFill>
                <a:latin typeface="Georgia"/>
                <a:cs typeface="Georgia"/>
              </a:rPr>
              <a:t>касаются </a:t>
            </a:r>
            <a:r>
              <a:rPr dirty="0" sz="1800" spc="-10">
                <a:solidFill>
                  <a:srgbClr val="001F5F"/>
                </a:solidFill>
                <a:latin typeface="Georgia"/>
                <a:cs typeface="Georgia"/>
              </a:rPr>
              <a:t>размышлений </a:t>
            </a:r>
            <a:r>
              <a:rPr dirty="0" sz="1800">
                <a:solidFill>
                  <a:srgbClr val="001F5F"/>
                </a:solidFill>
                <a:latin typeface="Georgia"/>
                <a:cs typeface="Georgia"/>
              </a:rPr>
              <a:t>о смысле </a:t>
            </a:r>
            <a:r>
              <a:rPr dirty="0" sz="1800" spc="-5">
                <a:solidFill>
                  <a:srgbClr val="001F5F"/>
                </a:solidFill>
                <a:latin typeface="Georgia"/>
                <a:cs typeface="Georgia"/>
              </a:rPr>
              <a:t>жизни, </a:t>
            </a:r>
            <a:r>
              <a:rPr dirty="0" sz="1800" spc="-10">
                <a:solidFill>
                  <a:srgbClr val="001F5F"/>
                </a:solidFill>
                <a:latin typeface="Georgia"/>
                <a:cs typeface="Georgia"/>
              </a:rPr>
              <a:t>гуманном </a:t>
            </a:r>
            <a:r>
              <a:rPr dirty="0" sz="1800">
                <a:solidFill>
                  <a:srgbClr val="001F5F"/>
                </a:solidFill>
                <a:latin typeface="Georgia"/>
                <a:cs typeface="Georgia"/>
              </a:rPr>
              <a:t>и </a:t>
            </a:r>
            <a:r>
              <a:rPr dirty="0" sz="1800" spc="-5">
                <a:solidFill>
                  <a:srgbClr val="001F5F"/>
                </a:solidFill>
                <a:latin typeface="Georgia"/>
                <a:cs typeface="Georgia"/>
              </a:rPr>
              <a:t>антигуманном </a:t>
            </a:r>
            <a:r>
              <a:rPr dirty="0" sz="1800">
                <a:solidFill>
                  <a:srgbClr val="001F5F"/>
                </a:solidFill>
                <a:latin typeface="Georgia"/>
                <a:cs typeface="Georgia"/>
              </a:rPr>
              <a:t> </a:t>
            </a:r>
            <a:r>
              <a:rPr dirty="0" sz="1800" spc="-10">
                <a:solidFill>
                  <a:srgbClr val="001F5F"/>
                </a:solidFill>
                <a:latin typeface="Georgia"/>
                <a:cs typeface="Georgia"/>
              </a:rPr>
              <a:t>поступках, </a:t>
            </a:r>
            <a:r>
              <a:rPr dirty="0" sz="1800">
                <a:solidFill>
                  <a:srgbClr val="001F5F"/>
                </a:solidFill>
                <a:latin typeface="Georgia"/>
                <a:cs typeface="Georgia"/>
              </a:rPr>
              <a:t>их </a:t>
            </a:r>
            <a:r>
              <a:rPr dirty="0" sz="1800" spc="-5">
                <a:solidFill>
                  <a:srgbClr val="001F5F"/>
                </a:solidFill>
                <a:latin typeface="Georgia"/>
                <a:cs typeface="Georgia"/>
              </a:rPr>
              <a:t>мотивах, причинах внутреннего разлада </a:t>
            </a:r>
            <a:r>
              <a:rPr dirty="0" sz="1800">
                <a:solidFill>
                  <a:srgbClr val="001F5F"/>
                </a:solidFill>
                <a:latin typeface="Georgia"/>
                <a:cs typeface="Georgia"/>
              </a:rPr>
              <a:t>и </a:t>
            </a:r>
            <a:r>
              <a:rPr dirty="0" sz="1800" spc="-10">
                <a:solidFill>
                  <a:srgbClr val="001F5F"/>
                </a:solidFill>
                <a:latin typeface="Georgia"/>
                <a:cs typeface="Georgia"/>
              </a:rPr>
              <a:t>об </a:t>
            </a:r>
            <a:r>
              <a:rPr dirty="0" sz="1800" spc="-15">
                <a:solidFill>
                  <a:srgbClr val="001F5F"/>
                </a:solidFill>
                <a:latin typeface="Georgia"/>
                <a:cs typeface="Georgia"/>
              </a:rPr>
              <a:t>угрызениях </a:t>
            </a:r>
            <a:r>
              <a:rPr dirty="0" sz="1800" spc="-10">
                <a:solidFill>
                  <a:srgbClr val="001F5F"/>
                </a:solidFill>
                <a:latin typeface="Georgia"/>
                <a:cs typeface="Georgia"/>
              </a:rPr>
              <a:t> </a:t>
            </a:r>
            <a:r>
              <a:rPr dirty="0" sz="1800" spc="-30">
                <a:solidFill>
                  <a:srgbClr val="001F5F"/>
                </a:solidFill>
                <a:latin typeface="Georgia"/>
                <a:cs typeface="Georgia"/>
              </a:rPr>
              <a:t>совести;</a:t>
            </a:r>
            <a:endParaRPr sz="1800">
              <a:latin typeface="Georgia"/>
              <a:cs typeface="Georgia"/>
            </a:endParaRPr>
          </a:p>
          <a:p>
            <a:pPr>
              <a:lnSpc>
                <a:spcPct val="100000"/>
              </a:lnSpc>
              <a:spcBef>
                <a:spcPts val="20"/>
              </a:spcBef>
            </a:pPr>
            <a:endParaRPr sz="2100">
              <a:latin typeface="Georgia"/>
              <a:cs typeface="Georgia"/>
            </a:endParaRPr>
          </a:p>
          <a:p>
            <a:pPr marL="12700" marR="444500" indent="283210">
              <a:lnSpc>
                <a:spcPct val="100000"/>
              </a:lnSpc>
            </a:pPr>
            <a:r>
              <a:rPr dirty="0" sz="1800" spc="-5">
                <a:solidFill>
                  <a:srgbClr val="001F5F"/>
                </a:solidFill>
                <a:latin typeface="Georgia"/>
                <a:cs typeface="Georgia"/>
              </a:rPr>
              <a:t>позволяют </a:t>
            </a:r>
            <a:r>
              <a:rPr dirty="0" sz="1800">
                <a:solidFill>
                  <a:srgbClr val="001F5F"/>
                </a:solidFill>
                <a:latin typeface="Georgia"/>
                <a:cs typeface="Georgia"/>
              </a:rPr>
              <a:t>задуматься </a:t>
            </a:r>
            <a:r>
              <a:rPr dirty="0" sz="1800" spc="-10">
                <a:solidFill>
                  <a:srgbClr val="001F5F"/>
                </a:solidFill>
                <a:latin typeface="Georgia"/>
                <a:cs typeface="Georgia"/>
              </a:rPr>
              <a:t>об </a:t>
            </a:r>
            <a:r>
              <a:rPr dirty="0" sz="1800" spc="-5">
                <a:solidFill>
                  <a:srgbClr val="001F5F"/>
                </a:solidFill>
                <a:latin typeface="Georgia"/>
                <a:cs typeface="Georgia"/>
              </a:rPr>
              <a:t>образе </a:t>
            </a:r>
            <a:r>
              <a:rPr dirty="0" sz="1800">
                <a:solidFill>
                  <a:srgbClr val="001F5F"/>
                </a:solidFill>
                <a:latin typeface="Georgia"/>
                <a:cs typeface="Georgia"/>
              </a:rPr>
              <a:t>жизни </a:t>
            </a:r>
            <a:r>
              <a:rPr dirty="0" sz="1800" spc="-5">
                <a:solidFill>
                  <a:srgbClr val="001F5F"/>
                </a:solidFill>
                <a:latin typeface="Georgia"/>
                <a:cs typeface="Georgia"/>
              </a:rPr>
              <a:t>человека, </a:t>
            </a:r>
            <a:r>
              <a:rPr dirty="0" sz="1800">
                <a:solidFill>
                  <a:srgbClr val="001F5F"/>
                </a:solidFill>
                <a:latin typeface="Georgia"/>
                <a:cs typeface="Georgia"/>
              </a:rPr>
              <a:t>о </a:t>
            </a:r>
            <a:r>
              <a:rPr dirty="0" sz="1800" spc="-5">
                <a:solidFill>
                  <a:srgbClr val="001F5F"/>
                </a:solidFill>
                <a:latin typeface="Georgia"/>
                <a:cs typeface="Georgia"/>
              </a:rPr>
              <a:t>выборе им </a:t>
            </a:r>
            <a:r>
              <a:rPr dirty="0" sz="1800">
                <a:solidFill>
                  <a:srgbClr val="001F5F"/>
                </a:solidFill>
                <a:latin typeface="Georgia"/>
                <a:cs typeface="Georgia"/>
              </a:rPr>
              <a:t> </a:t>
            </a:r>
            <a:r>
              <a:rPr dirty="0" sz="1800" spc="-5">
                <a:solidFill>
                  <a:srgbClr val="001F5F"/>
                </a:solidFill>
                <a:latin typeface="Georgia"/>
                <a:cs typeface="Georgia"/>
              </a:rPr>
              <a:t>жизненного пути, </a:t>
            </a:r>
            <a:r>
              <a:rPr dirty="0" sz="1800">
                <a:solidFill>
                  <a:srgbClr val="001F5F"/>
                </a:solidFill>
                <a:latin typeface="Georgia"/>
                <a:cs typeface="Georgia"/>
              </a:rPr>
              <a:t>значимой </a:t>
            </a:r>
            <a:r>
              <a:rPr dirty="0" sz="1800" spc="-5">
                <a:solidFill>
                  <a:srgbClr val="001F5F"/>
                </a:solidFill>
                <a:latin typeface="Georgia"/>
                <a:cs typeface="Georgia"/>
              </a:rPr>
              <a:t>цели </a:t>
            </a:r>
            <a:r>
              <a:rPr dirty="0" sz="1800">
                <a:solidFill>
                  <a:srgbClr val="001F5F"/>
                </a:solidFill>
                <a:latin typeface="Georgia"/>
                <a:cs typeface="Georgia"/>
              </a:rPr>
              <a:t>и </a:t>
            </a:r>
            <a:r>
              <a:rPr dirty="0" sz="1800" spc="-5">
                <a:solidFill>
                  <a:srgbClr val="001F5F"/>
                </a:solidFill>
                <a:latin typeface="Georgia"/>
                <a:cs typeface="Georgia"/>
              </a:rPr>
              <a:t>средствах её достижения, </a:t>
            </a:r>
            <a:r>
              <a:rPr dirty="0" sz="1800">
                <a:solidFill>
                  <a:srgbClr val="001F5F"/>
                </a:solidFill>
                <a:latin typeface="Georgia"/>
                <a:cs typeface="Georgia"/>
              </a:rPr>
              <a:t>любви и </a:t>
            </a:r>
            <a:r>
              <a:rPr dirty="0" sz="1800" spc="-420">
                <a:solidFill>
                  <a:srgbClr val="001F5F"/>
                </a:solidFill>
                <a:latin typeface="Georgia"/>
                <a:cs typeface="Georgia"/>
              </a:rPr>
              <a:t> </a:t>
            </a:r>
            <a:r>
              <a:rPr dirty="0" sz="1800">
                <a:solidFill>
                  <a:srgbClr val="001F5F"/>
                </a:solidFill>
                <a:latin typeface="Georgia"/>
                <a:cs typeface="Georgia"/>
              </a:rPr>
              <a:t>дружбе;</a:t>
            </a:r>
            <a:endParaRPr sz="1800">
              <a:latin typeface="Georgia"/>
              <a:cs typeface="Georgia"/>
            </a:endParaRPr>
          </a:p>
          <a:p>
            <a:pPr>
              <a:lnSpc>
                <a:spcPct val="100000"/>
              </a:lnSpc>
              <a:spcBef>
                <a:spcPts val="15"/>
              </a:spcBef>
            </a:pPr>
            <a:endParaRPr sz="2100">
              <a:latin typeface="Georgia"/>
              <a:cs typeface="Georgia"/>
            </a:endParaRPr>
          </a:p>
          <a:p>
            <a:pPr marL="295910">
              <a:lnSpc>
                <a:spcPct val="100000"/>
              </a:lnSpc>
            </a:pPr>
            <a:r>
              <a:rPr dirty="0" sz="1800" spc="-5">
                <a:solidFill>
                  <a:srgbClr val="001F5F"/>
                </a:solidFill>
                <a:latin typeface="Georgia"/>
                <a:cs typeface="Georgia"/>
              </a:rPr>
              <a:t>побуждают</a:t>
            </a:r>
            <a:r>
              <a:rPr dirty="0" sz="1800" spc="40">
                <a:solidFill>
                  <a:srgbClr val="001F5F"/>
                </a:solidFill>
                <a:latin typeface="Georgia"/>
                <a:cs typeface="Georgia"/>
              </a:rPr>
              <a:t> </a:t>
            </a:r>
            <a:r>
              <a:rPr dirty="0" sz="1800">
                <a:solidFill>
                  <a:srgbClr val="001F5F"/>
                </a:solidFill>
                <a:latin typeface="Georgia"/>
                <a:cs typeface="Georgia"/>
              </a:rPr>
              <a:t>к</a:t>
            </a:r>
            <a:r>
              <a:rPr dirty="0" sz="1800" spc="-20">
                <a:solidFill>
                  <a:srgbClr val="001F5F"/>
                </a:solidFill>
                <a:latin typeface="Georgia"/>
                <a:cs typeface="Georgia"/>
              </a:rPr>
              <a:t> </a:t>
            </a:r>
            <a:r>
              <a:rPr dirty="0" sz="1800">
                <a:solidFill>
                  <a:srgbClr val="001F5F"/>
                </a:solidFill>
                <a:latin typeface="Georgia"/>
                <a:cs typeface="Georgia"/>
              </a:rPr>
              <a:t>самоанализу,</a:t>
            </a:r>
            <a:r>
              <a:rPr dirty="0" sz="1800" spc="350">
                <a:solidFill>
                  <a:srgbClr val="001F5F"/>
                </a:solidFill>
                <a:latin typeface="Georgia"/>
                <a:cs typeface="Georgia"/>
              </a:rPr>
              <a:t> </a:t>
            </a:r>
            <a:r>
              <a:rPr dirty="0" sz="1800">
                <a:solidFill>
                  <a:srgbClr val="001F5F"/>
                </a:solidFill>
                <a:latin typeface="Georgia"/>
                <a:cs typeface="Georgia"/>
              </a:rPr>
              <a:t>осмыслению</a:t>
            </a:r>
            <a:r>
              <a:rPr dirty="0" sz="1800" spc="-100">
                <a:solidFill>
                  <a:srgbClr val="001F5F"/>
                </a:solidFill>
                <a:latin typeface="Georgia"/>
                <a:cs typeface="Georgia"/>
              </a:rPr>
              <a:t> </a:t>
            </a:r>
            <a:r>
              <a:rPr dirty="0" sz="1800" spc="-5">
                <a:solidFill>
                  <a:srgbClr val="001F5F"/>
                </a:solidFill>
                <a:latin typeface="Georgia"/>
                <a:cs typeface="Georgia"/>
              </a:rPr>
              <a:t>опыта</a:t>
            </a:r>
            <a:r>
              <a:rPr dirty="0" sz="1800" spc="20">
                <a:solidFill>
                  <a:srgbClr val="001F5F"/>
                </a:solidFill>
                <a:latin typeface="Georgia"/>
                <a:cs typeface="Georgia"/>
              </a:rPr>
              <a:t> </a:t>
            </a:r>
            <a:r>
              <a:rPr dirty="0" sz="1800">
                <a:solidFill>
                  <a:srgbClr val="001F5F"/>
                </a:solidFill>
                <a:latin typeface="Georgia"/>
                <a:cs typeface="Georgia"/>
              </a:rPr>
              <a:t>других</a:t>
            </a:r>
            <a:r>
              <a:rPr dirty="0" sz="1800" spc="395">
                <a:solidFill>
                  <a:srgbClr val="001F5F"/>
                </a:solidFill>
                <a:latin typeface="Georgia"/>
                <a:cs typeface="Georgia"/>
              </a:rPr>
              <a:t> </a:t>
            </a:r>
            <a:r>
              <a:rPr dirty="0" sz="1800" spc="-5">
                <a:solidFill>
                  <a:srgbClr val="001F5F"/>
                </a:solidFill>
                <a:latin typeface="Georgia"/>
                <a:cs typeface="Georgia"/>
              </a:rPr>
              <a:t>людей</a:t>
            </a:r>
            <a:r>
              <a:rPr dirty="0" sz="1800" spc="15">
                <a:solidFill>
                  <a:srgbClr val="001F5F"/>
                </a:solidFill>
                <a:latin typeface="Georgia"/>
                <a:cs typeface="Georgia"/>
              </a:rPr>
              <a:t> </a:t>
            </a:r>
            <a:r>
              <a:rPr dirty="0" sz="1800">
                <a:solidFill>
                  <a:srgbClr val="001F5F"/>
                </a:solidFill>
                <a:latin typeface="Georgia"/>
                <a:cs typeface="Georgia"/>
              </a:rPr>
              <a:t>(или</a:t>
            </a:r>
            <a:endParaRPr sz="1800">
              <a:latin typeface="Georgia"/>
              <a:cs typeface="Georgia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dirty="0" sz="1800" spc="-30">
                <a:solidFill>
                  <a:srgbClr val="001F5F"/>
                </a:solidFill>
                <a:latin typeface="Georgia"/>
                <a:cs typeface="Georgia"/>
              </a:rPr>
              <a:t>поступков</a:t>
            </a:r>
            <a:r>
              <a:rPr dirty="0" sz="1800" spc="175">
                <a:solidFill>
                  <a:srgbClr val="001F5F"/>
                </a:solidFill>
                <a:latin typeface="Georgia"/>
                <a:cs typeface="Georgia"/>
              </a:rPr>
              <a:t> </a:t>
            </a:r>
            <a:r>
              <a:rPr dirty="0" sz="1800" spc="-5">
                <a:solidFill>
                  <a:srgbClr val="001F5F"/>
                </a:solidFill>
                <a:latin typeface="Georgia"/>
                <a:cs typeface="Georgia"/>
              </a:rPr>
              <a:t>литературных</a:t>
            </a:r>
            <a:r>
              <a:rPr dirty="0" sz="1800" spc="-30">
                <a:solidFill>
                  <a:srgbClr val="001F5F"/>
                </a:solidFill>
                <a:latin typeface="Georgia"/>
                <a:cs typeface="Georgia"/>
              </a:rPr>
              <a:t> </a:t>
            </a:r>
            <a:r>
              <a:rPr dirty="0" sz="1800" spc="-25">
                <a:solidFill>
                  <a:srgbClr val="001F5F"/>
                </a:solidFill>
                <a:latin typeface="Georgia"/>
                <a:cs typeface="Georgia"/>
              </a:rPr>
              <a:t>героев),</a:t>
            </a:r>
            <a:r>
              <a:rPr dirty="0" sz="1800" spc="90">
                <a:solidFill>
                  <a:srgbClr val="001F5F"/>
                </a:solidFill>
                <a:latin typeface="Georgia"/>
                <a:cs typeface="Georgia"/>
              </a:rPr>
              <a:t> </a:t>
            </a:r>
            <a:r>
              <a:rPr dirty="0" sz="1800" spc="-5">
                <a:solidFill>
                  <a:srgbClr val="001F5F"/>
                </a:solidFill>
                <a:latin typeface="Georgia"/>
                <a:cs typeface="Georgia"/>
              </a:rPr>
              <a:t>стремящихся</a:t>
            </a:r>
            <a:r>
              <a:rPr dirty="0" sz="1800" spc="-120">
                <a:solidFill>
                  <a:srgbClr val="001F5F"/>
                </a:solidFill>
                <a:latin typeface="Georgia"/>
                <a:cs typeface="Georgia"/>
              </a:rPr>
              <a:t> </a:t>
            </a:r>
            <a:r>
              <a:rPr dirty="0" sz="1800" spc="-5">
                <a:solidFill>
                  <a:srgbClr val="001F5F"/>
                </a:solidFill>
                <a:latin typeface="Georgia"/>
                <a:cs typeface="Georgia"/>
              </a:rPr>
              <a:t>понять</a:t>
            </a:r>
            <a:r>
              <a:rPr dirty="0" sz="1800" spc="70">
                <a:solidFill>
                  <a:srgbClr val="001F5F"/>
                </a:solidFill>
                <a:latin typeface="Georgia"/>
                <a:cs typeface="Georgia"/>
              </a:rPr>
              <a:t> </a:t>
            </a:r>
            <a:r>
              <a:rPr dirty="0" sz="1800" spc="-5">
                <a:solidFill>
                  <a:srgbClr val="001F5F"/>
                </a:solidFill>
                <a:latin typeface="Georgia"/>
                <a:cs typeface="Georgia"/>
              </a:rPr>
              <a:t>себя.</a:t>
            </a:r>
            <a:endParaRPr sz="1800">
              <a:latin typeface="Georgia"/>
              <a:cs typeface="Georgia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265682" y="149428"/>
            <a:ext cx="7222490" cy="835025"/>
          </a:xfrm>
          <a:prstGeom prst="rect"/>
        </p:spPr>
        <p:txBody>
          <a:bodyPr wrap="square" lIns="0" tIns="64769" rIns="0" bIns="0" rtlCol="0" vert="horz">
            <a:spAutoFit/>
          </a:bodyPr>
          <a:lstStyle/>
          <a:p>
            <a:pPr marL="12700" marR="5080">
              <a:lnSpc>
                <a:spcPts val="3000"/>
              </a:lnSpc>
              <a:spcBef>
                <a:spcPts val="509"/>
              </a:spcBef>
            </a:pPr>
            <a:r>
              <a:rPr dirty="0" sz="2800">
                <a:solidFill>
                  <a:srgbClr val="344661"/>
                </a:solidFill>
                <a:latin typeface="Georgia"/>
                <a:cs typeface="Georgia"/>
              </a:rPr>
              <a:t>Раздел</a:t>
            </a:r>
            <a:r>
              <a:rPr dirty="0" sz="2800" spc="-105">
                <a:solidFill>
                  <a:srgbClr val="344661"/>
                </a:solidFill>
                <a:latin typeface="Georgia"/>
                <a:cs typeface="Georgia"/>
              </a:rPr>
              <a:t> </a:t>
            </a:r>
            <a:r>
              <a:rPr dirty="0" sz="2800">
                <a:solidFill>
                  <a:srgbClr val="344661"/>
                </a:solidFill>
                <a:latin typeface="Georgia"/>
                <a:cs typeface="Georgia"/>
              </a:rPr>
              <a:t>2.</a:t>
            </a:r>
            <a:r>
              <a:rPr dirty="0" sz="2800" spc="-30">
                <a:solidFill>
                  <a:srgbClr val="344661"/>
                </a:solidFill>
                <a:latin typeface="Georgia"/>
                <a:cs typeface="Georgia"/>
              </a:rPr>
              <a:t> </a:t>
            </a:r>
            <a:r>
              <a:rPr dirty="0" sz="2800">
                <a:solidFill>
                  <a:srgbClr val="344661"/>
                </a:solidFill>
                <a:latin typeface="Georgia"/>
                <a:cs typeface="Georgia"/>
              </a:rPr>
              <a:t>Семья,</a:t>
            </a:r>
            <a:r>
              <a:rPr dirty="0" sz="2800" spc="-85">
                <a:solidFill>
                  <a:srgbClr val="344661"/>
                </a:solidFill>
                <a:latin typeface="Georgia"/>
                <a:cs typeface="Georgia"/>
              </a:rPr>
              <a:t> </a:t>
            </a:r>
            <a:r>
              <a:rPr dirty="0" sz="2800" spc="-5">
                <a:solidFill>
                  <a:srgbClr val="344661"/>
                </a:solidFill>
                <a:latin typeface="Georgia"/>
                <a:cs typeface="Georgia"/>
              </a:rPr>
              <a:t>общество,</a:t>
            </a:r>
            <a:r>
              <a:rPr dirty="0" sz="2800" spc="-75">
                <a:solidFill>
                  <a:srgbClr val="344661"/>
                </a:solidFill>
                <a:latin typeface="Georgia"/>
                <a:cs typeface="Georgia"/>
              </a:rPr>
              <a:t> </a:t>
            </a:r>
            <a:r>
              <a:rPr dirty="0" sz="2800">
                <a:solidFill>
                  <a:srgbClr val="344661"/>
                </a:solidFill>
                <a:latin typeface="Georgia"/>
                <a:cs typeface="Georgia"/>
              </a:rPr>
              <a:t>Отечество </a:t>
            </a:r>
            <a:r>
              <a:rPr dirty="0" sz="2800" spc="-695">
                <a:solidFill>
                  <a:srgbClr val="344661"/>
                </a:solidFill>
                <a:latin typeface="Georgia"/>
                <a:cs typeface="Georgia"/>
              </a:rPr>
              <a:t> </a:t>
            </a:r>
            <a:r>
              <a:rPr dirty="0" sz="2800" spc="5">
                <a:solidFill>
                  <a:srgbClr val="344661"/>
                </a:solidFill>
                <a:latin typeface="Georgia"/>
                <a:cs typeface="Georgia"/>
              </a:rPr>
              <a:t>в</a:t>
            </a:r>
            <a:r>
              <a:rPr dirty="0" sz="2800" spc="-35">
                <a:solidFill>
                  <a:srgbClr val="344661"/>
                </a:solidFill>
                <a:latin typeface="Georgia"/>
                <a:cs typeface="Georgia"/>
              </a:rPr>
              <a:t> </a:t>
            </a:r>
            <a:r>
              <a:rPr dirty="0" sz="2800">
                <a:solidFill>
                  <a:srgbClr val="344661"/>
                </a:solidFill>
                <a:latin typeface="Georgia"/>
                <a:cs typeface="Georgia"/>
              </a:rPr>
              <a:t>жизни</a:t>
            </a:r>
            <a:r>
              <a:rPr dirty="0" sz="2800" spc="-45">
                <a:solidFill>
                  <a:srgbClr val="344661"/>
                </a:solidFill>
                <a:latin typeface="Georgia"/>
                <a:cs typeface="Georgia"/>
              </a:rPr>
              <a:t> </a:t>
            </a:r>
            <a:r>
              <a:rPr dirty="0" sz="2800">
                <a:solidFill>
                  <a:srgbClr val="344661"/>
                </a:solidFill>
                <a:latin typeface="Georgia"/>
                <a:cs typeface="Georgia"/>
              </a:rPr>
              <a:t>человека</a:t>
            </a:r>
            <a:endParaRPr sz="2800">
              <a:latin typeface="Georgia"/>
              <a:cs typeface="Georgia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0" y="1213103"/>
            <a:ext cx="9144000" cy="573405"/>
          </a:xfrm>
          <a:custGeom>
            <a:avLst/>
            <a:gdLst/>
            <a:ahLst/>
            <a:cxnLst/>
            <a:rect l="l" t="t" r="r" b="b"/>
            <a:pathLst>
              <a:path w="9144000" h="573405">
                <a:moveTo>
                  <a:pt x="9144000" y="0"/>
                </a:moveTo>
                <a:lnTo>
                  <a:pt x="0" y="0"/>
                </a:lnTo>
                <a:lnTo>
                  <a:pt x="0" y="572897"/>
                </a:lnTo>
                <a:lnTo>
                  <a:pt x="9144000" y="572897"/>
                </a:lnTo>
                <a:lnTo>
                  <a:pt x="9144000" y="0"/>
                </a:lnTo>
                <a:close/>
              </a:path>
            </a:pathLst>
          </a:custGeom>
          <a:solidFill>
            <a:srgbClr val="476890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4" name="object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05384" y="1929383"/>
            <a:ext cx="170687" cy="176784"/>
          </a:xfrm>
          <a:prstGeom prst="rect">
            <a:avLst/>
          </a:prstGeom>
        </p:spPr>
      </p:pic>
      <p:pic>
        <p:nvPicPr>
          <p:cNvPr id="5" name="object 5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05384" y="2755392"/>
            <a:ext cx="170687" cy="173736"/>
          </a:xfrm>
          <a:prstGeom prst="rect">
            <a:avLst/>
          </a:prstGeom>
        </p:spPr>
      </p:pic>
      <p:pic>
        <p:nvPicPr>
          <p:cNvPr id="6" name="object 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05384" y="3852671"/>
            <a:ext cx="170687" cy="173736"/>
          </a:xfrm>
          <a:prstGeom prst="rect">
            <a:avLst/>
          </a:prstGeom>
        </p:spPr>
      </p:pic>
      <p:pic>
        <p:nvPicPr>
          <p:cNvPr id="7" name="object 7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05384" y="4401311"/>
            <a:ext cx="170687" cy="173736"/>
          </a:xfrm>
          <a:prstGeom prst="rect">
            <a:avLst/>
          </a:prstGeom>
        </p:spPr>
      </p:pic>
      <p:pic>
        <p:nvPicPr>
          <p:cNvPr id="8" name="object 8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05384" y="5224271"/>
            <a:ext cx="170687" cy="173735"/>
          </a:xfrm>
          <a:prstGeom prst="rect">
            <a:avLst/>
          </a:prstGeom>
        </p:spPr>
      </p:pic>
      <p:sp>
        <p:nvSpPr>
          <p:cNvPr id="9" name="object 9"/>
          <p:cNvSpPr txBox="1"/>
          <p:nvPr/>
        </p:nvSpPr>
        <p:spPr>
          <a:xfrm>
            <a:off x="364032" y="1300429"/>
            <a:ext cx="7846695" cy="48133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 spc="-5">
                <a:solidFill>
                  <a:srgbClr val="E7E6E6"/>
                </a:solidFill>
                <a:latin typeface="Georgia"/>
                <a:cs typeface="Georgia"/>
              </a:rPr>
              <a:t>Темы</a:t>
            </a:r>
            <a:r>
              <a:rPr dirty="0" sz="1800" spc="-70">
                <a:solidFill>
                  <a:srgbClr val="E7E6E6"/>
                </a:solidFill>
                <a:latin typeface="Georgia"/>
                <a:cs typeface="Georgia"/>
              </a:rPr>
              <a:t> </a:t>
            </a:r>
            <a:r>
              <a:rPr dirty="0" sz="1800" spc="-30">
                <a:solidFill>
                  <a:srgbClr val="E7E6E6"/>
                </a:solidFill>
                <a:latin typeface="Georgia"/>
                <a:cs typeface="Georgia"/>
              </a:rPr>
              <a:t>этого</a:t>
            </a:r>
            <a:r>
              <a:rPr dirty="0" sz="1800" spc="30">
                <a:solidFill>
                  <a:srgbClr val="E7E6E6"/>
                </a:solidFill>
                <a:latin typeface="Georgia"/>
                <a:cs typeface="Georgia"/>
              </a:rPr>
              <a:t> </a:t>
            </a:r>
            <a:r>
              <a:rPr dirty="0" sz="1800">
                <a:solidFill>
                  <a:srgbClr val="E7E6E6"/>
                </a:solidFill>
                <a:latin typeface="Georgia"/>
                <a:cs typeface="Georgia"/>
              </a:rPr>
              <a:t>раздела:</a:t>
            </a:r>
            <a:endParaRPr sz="1800">
              <a:latin typeface="Georgia"/>
              <a:cs typeface="Georgia"/>
            </a:endParaRPr>
          </a:p>
          <a:p>
            <a:pPr>
              <a:lnSpc>
                <a:spcPct val="100000"/>
              </a:lnSpc>
              <a:spcBef>
                <a:spcPts val="15"/>
              </a:spcBef>
            </a:pPr>
            <a:endParaRPr sz="2100">
              <a:latin typeface="Georgia"/>
              <a:cs typeface="Georgia"/>
            </a:endParaRPr>
          </a:p>
          <a:p>
            <a:pPr marL="295910">
              <a:lnSpc>
                <a:spcPct val="100000"/>
              </a:lnSpc>
            </a:pPr>
            <a:r>
              <a:rPr dirty="0" sz="1800" spc="-5">
                <a:solidFill>
                  <a:srgbClr val="001F5F"/>
                </a:solidFill>
                <a:latin typeface="Georgia"/>
                <a:cs typeface="Georgia"/>
              </a:rPr>
              <a:t>связаны</a:t>
            </a:r>
            <a:r>
              <a:rPr dirty="0" sz="1800" spc="-45">
                <a:solidFill>
                  <a:srgbClr val="001F5F"/>
                </a:solidFill>
                <a:latin typeface="Georgia"/>
                <a:cs typeface="Georgia"/>
              </a:rPr>
              <a:t> </a:t>
            </a:r>
            <a:r>
              <a:rPr dirty="0" sz="1800" spc="-5">
                <a:solidFill>
                  <a:srgbClr val="001F5F"/>
                </a:solidFill>
                <a:latin typeface="Georgia"/>
                <a:cs typeface="Georgia"/>
              </a:rPr>
              <a:t>со</a:t>
            </a:r>
            <a:r>
              <a:rPr dirty="0" sz="1800" spc="15">
                <a:solidFill>
                  <a:srgbClr val="001F5F"/>
                </a:solidFill>
                <a:latin typeface="Georgia"/>
                <a:cs typeface="Georgia"/>
              </a:rPr>
              <a:t> </a:t>
            </a:r>
            <a:r>
              <a:rPr dirty="0" sz="1800">
                <a:solidFill>
                  <a:srgbClr val="001F5F"/>
                </a:solidFill>
                <a:latin typeface="Georgia"/>
                <a:cs typeface="Georgia"/>
              </a:rPr>
              <a:t>взглядом</a:t>
            </a:r>
            <a:r>
              <a:rPr dirty="0" sz="1800" spc="405">
                <a:solidFill>
                  <a:srgbClr val="001F5F"/>
                </a:solidFill>
                <a:latin typeface="Georgia"/>
                <a:cs typeface="Georgia"/>
              </a:rPr>
              <a:t> </a:t>
            </a:r>
            <a:r>
              <a:rPr dirty="0" sz="1800">
                <a:solidFill>
                  <a:srgbClr val="001F5F"/>
                </a:solidFill>
                <a:latin typeface="Georgia"/>
                <a:cs typeface="Georgia"/>
              </a:rPr>
              <a:t>на</a:t>
            </a:r>
            <a:r>
              <a:rPr dirty="0" sz="1800" spc="30">
                <a:solidFill>
                  <a:srgbClr val="001F5F"/>
                </a:solidFill>
                <a:latin typeface="Georgia"/>
                <a:cs typeface="Georgia"/>
              </a:rPr>
              <a:t> </a:t>
            </a:r>
            <a:r>
              <a:rPr dirty="0" sz="1800" spc="-5">
                <a:solidFill>
                  <a:srgbClr val="001F5F"/>
                </a:solidFill>
                <a:latin typeface="Georgia"/>
                <a:cs typeface="Georgia"/>
              </a:rPr>
              <a:t>человека</a:t>
            </a:r>
            <a:r>
              <a:rPr dirty="0" sz="1800" spc="30">
                <a:solidFill>
                  <a:srgbClr val="001F5F"/>
                </a:solidFill>
                <a:latin typeface="Georgia"/>
                <a:cs typeface="Georgia"/>
              </a:rPr>
              <a:t> </a:t>
            </a:r>
            <a:r>
              <a:rPr dirty="0" sz="1800" spc="-5">
                <a:solidFill>
                  <a:srgbClr val="001F5F"/>
                </a:solidFill>
                <a:latin typeface="Georgia"/>
                <a:cs typeface="Georgia"/>
              </a:rPr>
              <a:t>как</a:t>
            </a:r>
            <a:r>
              <a:rPr dirty="0" sz="1800" spc="430">
                <a:solidFill>
                  <a:srgbClr val="001F5F"/>
                </a:solidFill>
                <a:latin typeface="Georgia"/>
                <a:cs typeface="Georgia"/>
              </a:rPr>
              <a:t> </a:t>
            </a:r>
            <a:r>
              <a:rPr dirty="0" sz="1800" spc="-5">
                <a:solidFill>
                  <a:srgbClr val="001F5F"/>
                </a:solidFill>
                <a:latin typeface="Georgia"/>
                <a:cs typeface="Georgia"/>
              </a:rPr>
              <a:t>представителя</a:t>
            </a:r>
            <a:r>
              <a:rPr dirty="0" sz="1800" spc="-25">
                <a:solidFill>
                  <a:srgbClr val="001F5F"/>
                </a:solidFill>
                <a:latin typeface="Georgia"/>
                <a:cs typeface="Georgia"/>
              </a:rPr>
              <a:t> </a:t>
            </a:r>
            <a:r>
              <a:rPr dirty="0" sz="1800" spc="-5">
                <a:solidFill>
                  <a:srgbClr val="001F5F"/>
                </a:solidFill>
                <a:latin typeface="Georgia"/>
                <a:cs typeface="Georgia"/>
              </a:rPr>
              <a:t>семьи,</a:t>
            </a:r>
            <a:r>
              <a:rPr dirty="0" sz="1800" spc="409">
                <a:solidFill>
                  <a:srgbClr val="001F5F"/>
                </a:solidFill>
                <a:latin typeface="Georgia"/>
                <a:cs typeface="Georgia"/>
              </a:rPr>
              <a:t> </a:t>
            </a:r>
            <a:r>
              <a:rPr dirty="0" sz="1800" spc="-5">
                <a:solidFill>
                  <a:srgbClr val="001F5F"/>
                </a:solidFill>
                <a:latin typeface="Georgia"/>
                <a:cs typeface="Georgia"/>
              </a:rPr>
              <a:t>социума,</a:t>
            </a:r>
            <a:endParaRPr sz="1800">
              <a:latin typeface="Georgia"/>
              <a:cs typeface="Georgia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dirty="0" sz="1800" spc="-5">
                <a:solidFill>
                  <a:srgbClr val="001F5F"/>
                </a:solidFill>
                <a:latin typeface="Georgia"/>
                <a:cs typeface="Georgia"/>
              </a:rPr>
              <a:t>народа, поколения,</a:t>
            </a:r>
            <a:r>
              <a:rPr dirty="0" sz="1800" spc="5">
                <a:solidFill>
                  <a:srgbClr val="001F5F"/>
                </a:solidFill>
                <a:latin typeface="Georgia"/>
                <a:cs typeface="Georgia"/>
              </a:rPr>
              <a:t> </a:t>
            </a:r>
            <a:r>
              <a:rPr dirty="0" sz="1800" spc="-5">
                <a:solidFill>
                  <a:srgbClr val="001F5F"/>
                </a:solidFill>
                <a:latin typeface="Georgia"/>
                <a:cs typeface="Georgia"/>
              </a:rPr>
              <a:t>эпохи;</a:t>
            </a:r>
            <a:endParaRPr sz="1800">
              <a:latin typeface="Georgia"/>
              <a:cs typeface="Georgia"/>
            </a:endParaRPr>
          </a:p>
          <a:p>
            <a:pPr>
              <a:lnSpc>
                <a:spcPct val="100000"/>
              </a:lnSpc>
              <a:spcBef>
                <a:spcPts val="15"/>
              </a:spcBef>
            </a:pPr>
            <a:endParaRPr sz="2100">
              <a:latin typeface="Georgia"/>
              <a:cs typeface="Georgia"/>
            </a:endParaRPr>
          </a:p>
          <a:p>
            <a:pPr algn="just" marL="12700" marR="5080" indent="283210">
              <a:lnSpc>
                <a:spcPct val="100000"/>
              </a:lnSpc>
            </a:pPr>
            <a:r>
              <a:rPr dirty="0" sz="1800" spc="-5">
                <a:solidFill>
                  <a:srgbClr val="001F5F"/>
                </a:solidFill>
                <a:latin typeface="Georgia"/>
                <a:cs typeface="Georgia"/>
              </a:rPr>
              <a:t>нацеливают </a:t>
            </a:r>
            <a:r>
              <a:rPr dirty="0" sz="1800">
                <a:solidFill>
                  <a:srgbClr val="001F5F"/>
                </a:solidFill>
                <a:latin typeface="Georgia"/>
                <a:cs typeface="Georgia"/>
              </a:rPr>
              <a:t>на </a:t>
            </a:r>
            <a:r>
              <a:rPr dirty="0" sz="1800" spc="-10">
                <a:solidFill>
                  <a:srgbClr val="001F5F"/>
                </a:solidFill>
                <a:latin typeface="Georgia"/>
                <a:cs typeface="Georgia"/>
              </a:rPr>
              <a:t>размышление </a:t>
            </a:r>
            <a:r>
              <a:rPr dirty="0" sz="1800">
                <a:solidFill>
                  <a:srgbClr val="001F5F"/>
                </a:solidFill>
                <a:latin typeface="Georgia"/>
                <a:cs typeface="Georgia"/>
              </a:rPr>
              <a:t>о </a:t>
            </a:r>
            <a:r>
              <a:rPr dirty="0" sz="1800" spc="-5">
                <a:solidFill>
                  <a:srgbClr val="001F5F"/>
                </a:solidFill>
                <a:latin typeface="Georgia"/>
                <a:cs typeface="Georgia"/>
              </a:rPr>
              <a:t>семейных </a:t>
            </a:r>
            <a:r>
              <a:rPr dirty="0" sz="1800">
                <a:solidFill>
                  <a:srgbClr val="001F5F"/>
                </a:solidFill>
                <a:latin typeface="Georgia"/>
                <a:cs typeface="Georgia"/>
              </a:rPr>
              <a:t>и </a:t>
            </a:r>
            <a:r>
              <a:rPr dirty="0" sz="1800" spc="-5">
                <a:solidFill>
                  <a:srgbClr val="001F5F"/>
                </a:solidFill>
                <a:latin typeface="Georgia"/>
                <a:cs typeface="Georgia"/>
              </a:rPr>
              <a:t>общественных ценностях, </a:t>
            </a:r>
            <a:r>
              <a:rPr dirty="0" sz="1800">
                <a:solidFill>
                  <a:srgbClr val="001F5F"/>
                </a:solidFill>
                <a:latin typeface="Georgia"/>
                <a:cs typeface="Georgia"/>
              </a:rPr>
              <a:t> </a:t>
            </a:r>
            <a:r>
              <a:rPr dirty="0" sz="1800" spc="-10">
                <a:solidFill>
                  <a:srgbClr val="001F5F"/>
                </a:solidFill>
                <a:latin typeface="Georgia"/>
                <a:cs typeface="Georgia"/>
              </a:rPr>
              <a:t>традициях </a:t>
            </a:r>
            <a:r>
              <a:rPr dirty="0" sz="1800">
                <a:solidFill>
                  <a:srgbClr val="001F5F"/>
                </a:solidFill>
                <a:latin typeface="Georgia"/>
                <a:cs typeface="Georgia"/>
              </a:rPr>
              <a:t>и </a:t>
            </a:r>
            <a:r>
              <a:rPr dirty="0" sz="1800" spc="-5">
                <a:solidFill>
                  <a:srgbClr val="001F5F"/>
                </a:solidFill>
                <a:latin typeface="Georgia"/>
                <a:cs typeface="Georgia"/>
              </a:rPr>
              <a:t>обычаях, </a:t>
            </a:r>
            <a:r>
              <a:rPr dirty="0" sz="1800" spc="-15">
                <a:solidFill>
                  <a:srgbClr val="001F5F"/>
                </a:solidFill>
                <a:latin typeface="Georgia"/>
                <a:cs typeface="Georgia"/>
              </a:rPr>
              <a:t>межличностных отношениях </a:t>
            </a:r>
            <a:r>
              <a:rPr dirty="0" sz="1800">
                <a:solidFill>
                  <a:srgbClr val="001F5F"/>
                </a:solidFill>
                <a:latin typeface="Georgia"/>
                <a:cs typeface="Georgia"/>
              </a:rPr>
              <a:t>и </a:t>
            </a:r>
            <a:r>
              <a:rPr dirty="0" sz="1800" spc="-15">
                <a:solidFill>
                  <a:srgbClr val="001F5F"/>
                </a:solidFill>
                <a:latin typeface="Georgia"/>
                <a:cs typeface="Georgia"/>
              </a:rPr>
              <a:t>влиянии </a:t>
            </a:r>
            <a:r>
              <a:rPr dirty="0" sz="1800" spc="-10">
                <a:solidFill>
                  <a:srgbClr val="001F5F"/>
                </a:solidFill>
                <a:latin typeface="Georgia"/>
                <a:cs typeface="Georgia"/>
              </a:rPr>
              <a:t>среды </a:t>
            </a:r>
            <a:r>
              <a:rPr dirty="0" sz="1800" spc="-20">
                <a:solidFill>
                  <a:srgbClr val="001F5F"/>
                </a:solidFill>
                <a:latin typeface="Georgia"/>
                <a:cs typeface="Georgia"/>
              </a:rPr>
              <a:t>на </a:t>
            </a:r>
            <a:r>
              <a:rPr dirty="0" sz="1800" spc="-15">
                <a:solidFill>
                  <a:srgbClr val="001F5F"/>
                </a:solidFill>
                <a:latin typeface="Georgia"/>
                <a:cs typeface="Georgia"/>
              </a:rPr>
              <a:t> </a:t>
            </a:r>
            <a:r>
              <a:rPr dirty="0" sz="1800" spc="-5">
                <a:solidFill>
                  <a:srgbClr val="001F5F"/>
                </a:solidFill>
                <a:latin typeface="Georgia"/>
                <a:cs typeface="Georgia"/>
              </a:rPr>
              <a:t>человека;</a:t>
            </a:r>
            <a:endParaRPr sz="1800">
              <a:latin typeface="Georgia"/>
              <a:cs typeface="Georgia"/>
            </a:endParaRPr>
          </a:p>
          <a:p>
            <a:pPr>
              <a:lnSpc>
                <a:spcPct val="100000"/>
              </a:lnSpc>
              <a:spcBef>
                <a:spcPts val="15"/>
              </a:spcBef>
            </a:pPr>
            <a:endParaRPr sz="2100">
              <a:latin typeface="Georgia"/>
              <a:cs typeface="Georgia"/>
            </a:endParaRPr>
          </a:p>
          <a:p>
            <a:pPr marL="381000">
              <a:lnSpc>
                <a:spcPct val="100000"/>
              </a:lnSpc>
            </a:pPr>
            <a:r>
              <a:rPr dirty="0" sz="1800" spc="-5">
                <a:solidFill>
                  <a:srgbClr val="001F5F"/>
                </a:solidFill>
                <a:latin typeface="Georgia"/>
                <a:cs typeface="Georgia"/>
              </a:rPr>
              <a:t>касаются</a:t>
            </a:r>
            <a:r>
              <a:rPr dirty="0" sz="1800" spc="5">
                <a:solidFill>
                  <a:srgbClr val="001F5F"/>
                </a:solidFill>
                <a:latin typeface="Georgia"/>
                <a:cs typeface="Georgia"/>
              </a:rPr>
              <a:t> </a:t>
            </a:r>
            <a:r>
              <a:rPr dirty="0" sz="1800" spc="-30">
                <a:solidFill>
                  <a:srgbClr val="001F5F"/>
                </a:solidFill>
                <a:latin typeface="Georgia"/>
                <a:cs typeface="Georgia"/>
              </a:rPr>
              <a:t>вопросов</a:t>
            </a:r>
            <a:r>
              <a:rPr dirty="0" sz="1800" spc="210">
                <a:solidFill>
                  <a:srgbClr val="001F5F"/>
                </a:solidFill>
                <a:latin typeface="Georgia"/>
                <a:cs typeface="Georgia"/>
              </a:rPr>
              <a:t> </a:t>
            </a:r>
            <a:r>
              <a:rPr dirty="0" sz="1800" spc="-30">
                <a:solidFill>
                  <a:srgbClr val="001F5F"/>
                </a:solidFill>
                <a:latin typeface="Georgia"/>
                <a:cs typeface="Georgia"/>
              </a:rPr>
              <a:t>исторического</a:t>
            </a:r>
            <a:r>
              <a:rPr dirty="0" sz="1800" spc="145">
                <a:solidFill>
                  <a:srgbClr val="001F5F"/>
                </a:solidFill>
                <a:latin typeface="Georgia"/>
                <a:cs typeface="Georgia"/>
              </a:rPr>
              <a:t> </a:t>
            </a:r>
            <a:r>
              <a:rPr dirty="0" sz="1800" spc="-5">
                <a:solidFill>
                  <a:srgbClr val="001F5F"/>
                </a:solidFill>
                <a:latin typeface="Georgia"/>
                <a:cs typeface="Georgia"/>
              </a:rPr>
              <a:t>времени,</a:t>
            </a:r>
            <a:r>
              <a:rPr dirty="0" sz="1800" spc="420">
                <a:solidFill>
                  <a:srgbClr val="001F5F"/>
                </a:solidFill>
                <a:latin typeface="Georgia"/>
                <a:cs typeface="Georgia"/>
              </a:rPr>
              <a:t> </a:t>
            </a:r>
            <a:r>
              <a:rPr dirty="0" sz="1800" spc="-5">
                <a:solidFill>
                  <a:srgbClr val="001F5F"/>
                </a:solidFill>
                <a:latin typeface="Georgia"/>
                <a:cs typeface="Georgia"/>
              </a:rPr>
              <a:t>гражданских</a:t>
            </a:r>
            <a:r>
              <a:rPr dirty="0" sz="1800" spc="355">
                <a:solidFill>
                  <a:srgbClr val="001F5F"/>
                </a:solidFill>
                <a:latin typeface="Georgia"/>
                <a:cs typeface="Georgia"/>
              </a:rPr>
              <a:t> </a:t>
            </a:r>
            <a:r>
              <a:rPr dirty="0" sz="1800" spc="-5">
                <a:solidFill>
                  <a:srgbClr val="001F5F"/>
                </a:solidFill>
                <a:latin typeface="Georgia"/>
                <a:cs typeface="Georgia"/>
              </a:rPr>
              <a:t>идеалов,</a:t>
            </a:r>
            <a:endParaRPr sz="1800">
              <a:latin typeface="Georgia"/>
              <a:cs typeface="Georgia"/>
            </a:endParaRPr>
          </a:p>
          <a:p>
            <a:pPr marL="295910" marR="217804" indent="-243840">
              <a:lnSpc>
                <a:spcPct val="100000"/>
              </a:lnSpc>
              <a:spcBef>
                <a:spcPts val="5"/>
              </a:spcBef>
            </a:pPr>
            <a:r>
              <a:rPr dirty="0" sz="1800" spc="-5">
                <a:solidFill>
                  <a:srgbClr val="001F5F"/>
                </a:solidFill>
                <a:latin typeface="Georgia"/>
                <a:cs typeface="Georgia"/>
              </a:rPr>
              <a:t>важности</a:t>
            </a:r>
            <a:r>
              <a:rPr dirty="0" sz="1800" spc="-20">
                <a:solidFill>
                  <a:srgbClr val="001F5F"/>
                </a:solidFill>
                <a:latin typeface="Georgia"/>
                <a:cs typeface="Georgia"/>
              </a:rPr>
              <a:t> </a:t>
            </a:r>
            <a:r>
              <a:rPr dirty="0" sz="1800" spc="-5">
                <a:solidFill>
                  <a:srgbClr val="001F5F"/>
                </a:solidFill>
                <a:latin typeface="Georgia"/>
                <a:cs typeface="Georgia"/>
              </a:rPr>
              <a:t>сохранения</a:t>
            </a:r>
            <a:r>
              <a:rPr dirty="0" sz="1800" spc="-40">
                <a:solidFill>
                  <a:srgbClr val="001F5F"/>
                </a:solidFill>
                <a:latin typeface="Georgia"/>
                <a:cs typeface="Georgia"/>
              </a:rPr>
              <a:t> </a:t>
            </a:r>
            <a:r>
              <a:rPr dirty="0" sz="1800" spc="-30">
                <a:solidFill>
                  <a:srgbClr val="001F5F"/>
                </a:solidFill>
                <a:latin typeface="Georgia"/>
                <a:cs typeface="Georgia"/>
              </a:rPr>
              <a:t>исторической</a:t>
            </a:r>
            <a:r>
              <a:rPr dirty="0" sz="1800" spc="95">
                <a:solidFill>
                  <a:srgbClr val="001F5F"/>
                </a:solidFill>
                <a:latin typeface="Georgia"/>
                <a:cs typeface="Georgia"/>
              </a:rPr>
              <a:t> </a:t>
            </a:r>
            <a:r>
              <a:rPr dirty="0" sz="1800" spc="-5">
                <a:solidFill>
                  <a:srgbClr val="001F5F"/>
                </a:solidFill>
                <a:latin typeface="Georgia"/>
                <a:cs typeface="Georgia"/>
              </a:rPr>
              <a:t>памяти,</a:t>
            </a:r>
            <a:r>
              <a:rPr dirty="0" sz="1800" spc="25">
                <a:solidFill>
                  <a:srgbClr val="001F5F"/>
                </a:solidFill>
                <a:latin typeface="Georgia"/>
                <a:cs typeface="Georgia"/>
              </a:rPr>
              <a:t> </a:t>
            </a:r>
            <a:r>
              <a:rPr dirty="0" sz="1800" spc="-5">
                <a:solidFill>
                  <a:srgbClr val="001F5F"/>
                </a:solidFill>
                <a:latin typeface="Georgia"/>
                <a:cs typeface="Georgia"/>
              </a:rPr>
              <a:t>роли</a:t>
            </a:r>
            <a:r>
              <a:rPr dirty="0" sz="1800" spc="-25">
                <a:solidFill>
                  <a:srgbClr val="001F5F"/>
                </a:solidFill>
                <a:latin typeface="Georgia"/>
                <a:cs typeface="Georgia"/>
              </a:rPr>
              <a:t> </a:t>
            </a:r>
            <a:r>
              <a:rPr dirty="0" sz="1800" spc="-5">
                <a:solidFill>
                  <a:srgbClr val="001F5F"/>
                </a:solidFill>
                <a:latin typeface="Georgia"/>
                <a:cs typeface="Georgia"/>
              </a:rPr>
              <a:t>личности</a:t>
            </a:r>
            <a:r>
              <a:rPr dirty="0" sz="1800" spc="-40">
                <a:solidFill>
                  <a:srgbClr val="001F5F"/>
                </a:solidFill>
                <a:latin typeface="Georgia"/>
                <a:cs typeface="Georgia"/>
              </a:rPr>
              <a:t> </a:t>
            </a:r>
            <a:r>
              <a:rPr dirty="0" sz="1800">
                <a:solidFill>
                  <a:srgbClr val="001F5F"/>
                </a:solidFill>
                <a:latin typeface="Georgia"/>
                <a:cs typeface="Georgia"/>
              </a:rPr>
              <a:t>в</a:t>
            </a:r>
            <a:r>
              <a:rPr dirty="0" sz="1800" spc="25">
                <a:solidFill>
                  <a:srgbClr val="001F5F"/>
                </a:solidFill>
                <a:latin typeface="Georgia"/>
                <a:cs typeface="Georgia"/>
              </a:rPr>
              <a:t> </a:t>
            </a:r>
            <a:r>
              <a:rPr dirty="0" sz="1800" spc="-5">
                <a:solidFill>
                  <a:srgbClr val="001F5F"/>
                </a:solidFill>
                <a:latin typeface="Georgia"/>
                <a:cs typeface="Georgia"/>
              </a:rPr>
              <a:t>истории; </a:t>
            </a:r>
            <a:r>
              <a:rPr dirty="0" sz="1800" spc="-420">
                <a:solidFill>
                  <a:srgbClr val="001F5F"/>
                </a:solidFill>
                <a:latin typeface="Georgia"/>
                <a:cs typeface="Georgia"/>
              </a:rPr>
              <a:t> </a:t>
            </a:r>
            <a:r>
              <a:rPr dirty="0" sz="1800">
                <a:solidFill>
                  <a:srgbClr val="001F5F"/>
                </a:solidFill>
                <a:latin typeface="Georgia"/>
                <a:cs typeface="Georgia"/>
              </a:rPr>
              <a:t>п</a:t>
            </a:r>
            <a:r>
              <a:rPr dirty="0" sz="1800" spc="-15">
                <a:solidFill>
                  <a:srgbClr val="001F5F"/>
                </a:solidFill>
                <a:latin typeface="Georgia"/>
                <a:cs typeface="Georgia"/>
              </a:rPr>
              <a:t>о</a:t>
            </a:r>
            <a:r>
              <a:rPr dirty="0" sz="1800" spc="5">
                <a:solidFill>
                  <a:srgbClr val="001F5F"/>
                </a:solidFill>
                <a:latin typeface="Georgia"/>
                <a:cs typeface="Georgia"/>
              </a:rPr>
              <a:t>з</a:t>
            </a:r>
            <a:r>
              <a:rPr dirty="0" sz="1800" spc="-5">
                <a:solidFill>
                  <a:srgbClr val="001F5F"/>
                </a:solidFill>
                <a:latin typeface="Georgia"/>
                <a:cs typeface="Georgia"/>
              </a:rPr>
              <a:t>в</a:t>
            </a:r>
            <a:r>
              <a:rPr dirty="0" sz="1800" spc="-10">
                <a:solidFill>
                  <a:srgbClr val="001F5F"/>
                </a:solidFill>
                <a:latin typeface="Georgia"/>
                <a:cs typeface="Georgia"/>
              </a:rPr>
              <a:t>о</a:t>
            </a:r>
            <a:r>
              <a:rPr dirty="0" sz="1800" spc="5">
                <a:solidFill>
                  <a:srgbClr val="001F5F"/>
                </a:solidFill>
                <a:latin typeface="Georgia"/>
                <a:cs typeface="Georgia"/>
              </a:rPr>
              <a:t>л</a:t>
            </a:r>
            <a:r>
              <a:rPr dirty="0" sz="1800">
                <a:solidFill>
                  <a:srgbClr val="001F5F"/>
                </a:solidFill>
                <a:latin typeface="Georgia"/>
                <a:cs typeface="Georgia"/>
              </a:rPr>
              <a:t>я</a:t>
            </a:r>
            <a:r>
              <a:rPr dirty="0" sz="1800" spc="-10">
                <a:solidFill>
                  <a:srgbClr val="001F5F"/>
                </a:solidFill>
                <a:latin typeface="Georgia"/>
                <a:cs typeface="Georgia"/>
              </a:rPr>
              <a:t>ю</a:t>
            </a:r>
            <a:r>
              <a:rPr dirty="0" sz="1800">
                <a:solidFill>
                  <a:srgbClr val="001F5F"/>
                </a:solidFill>
                <a:latin typeface="Georgia"/>
                <a:cs typeface="Georgia"/>
              </a:rPr>
              <a:t>т</a:t>
            </a:r>
            <a:r>
              <a:rPr dirty="0" sz="1800" spc="20">
                <a:solidFill>
                  <a:srgbClr val="001F5F"/>
                </a:solidFill>
                <a:latin typeface="Georgia"/>
                <a:cs typeface="Georgia"/>
              </a:rPr>
              <a:t> </a:t>
            </a:r>
            <a:r>
              <a:rPr dirty="0" sz="1800" spc="10">
                <a:solidFill>
                  <a:srgbClr val="001F5F"/>
                </a:solidFill>
                <a:latin typeface="Georgia"/>
                <a:cs typeface="Georgia"/>
              </a:rPr>
              <a:t>з</a:t>
            </a:r>
            <a:r>
              <a:rPr dirty="0" sz="1800" spc="5">
                <a:solidFill>
                  <a:srgbClr val="001F5F"/>
                </a:solidFill>
                <a:latin typeface="Georgia"/>
                <a:cs typeface="Georgia"/>
              </a:rPr>
              <a:t>а</a:t>
            </a:r>
            <a:r>
              <a:rPr dirty="0" sz="1800">
                <a:solidFill>
                  <a:srgbClr val="001F5F"/>
                </a:solidFill>
                <a:latin typeface="Georgia"/>
                <a:cs typeface="Georgia"/>
              </a:rPr>
              <a:t>д</a:t>
            </a:r>
            <a:r>
              <a:rPr dirty="0" sz="1800" spc="5">
                <a:solidFill>
                  <a:srgbClr val="001F5F"/>
                </a:solidFill>
                <a:latin typeface="Georgia"/>
                <a:cs typeface="Georgia"/>
              </a:rPr>
              <a:t>ума</a:t>
            </a:r>
            <a:r>
              <a:rPr dirty="0" sz="1800">
                <a:solidFill>
                  <a:srgbClr val="001F5F"/>
                </a:solidFill>
                <a:latin typeface="Georgia"/>
                <a:cs typeface="Georgia"/>
              </a:rPr>
              <a:t>т</a:t>
            </a:r>
            <a:r>
              <a:rPr dirty="0" sz="1800" spc="-10">
                <a:solidFill>
                  <a:srgbClr val="001F5F"/>
                </a:solidFill>
                <a:latin typeface="Georgia"/>
                <a:cs typeface="Georgia"/>
              </a:rPr>
              <a:t>ь</a:t>
            </a:r>
            <a:r>
              <a:rPr dirty="0" sz="1800" spc="-5">
                <a:solidFill>
                  <a:srgbClr val="001F5F"/>
                </a:solidFill>
                <a:latin typeface="Georgia"/>
                <a:cs typeface="Georgia"/>
              </a:rPr>
              <a:t>с</a:t>
            </a:r>
            <a:r>
              <a:rPr dirty="0" sz="1800">
                <a:solidFill>
                  <a:srgbClr val="001F5F"/>
                </a:solidFill>
                <a:latin typeface="Georgia"/>
                <a:cs typeface="Georgia"/>
              </a:rPr>
              <a:t>я</a:t>
            </a:r>
            <a:r>
              <a:rPr dirty="0" sz="1800" spc="-15">
                <a:solidFill>
                  <a:srgbClr val="001F5F"/>
                </a:solidFill>
                <a:latin typeface="Georgia"/>
                <a:cs typeface="Georgia"/>
              </a:rPr>
              <a:t> </a:t>
            </a:r>
            <a:r>
              <a:rPr dirty="0" sz="1800">
                <a:solidFill>
                  <a:srgbClr val="001F5F"/>
                </a:solidFill>
                <a:latin typeface="Georgia"/>
                <a:cs typeface="Georgia"/>
              </a:rPr>
              <a:t>о</a:t>
            </a:r>
            <a:r>
              <a:rPr dirty="0" sz="1800" spc="10">
                <a:solidFill>
                  <a:srgbClr val="001F5F"/>
                </a:solidFill>
                <a:latin typeface="Georgia"/>
                <a:cs typeface="Georgia"/>
              </a:rPr>
              <a:t> </a:t>
            </a:r>
            <a:r>
              <a:rPr dirty="0" sz="1800" spc="-5">
                <a:solidFill>
                  <a:srgbClr val="001F5F"/>
                </a:solidFill>
                <a:latin typeface="Georgia"/>
                <a:cs typeface="Georgia"/>
              </a:rPr>
              <a:t>с</a:t>
            </a:r>
            <a:r>
              <a:rPr dirty="0" sz="1800" spc="5">
                <a:solidFill>
                  <a:srgbClr val="001F5F"/>
                </a:solidFill>
                <a:latin typeface="Georgia"/>
                <a:cs typeface="Georgia"/>
              </a:rPr>
              <a:t>л</a:t>
            </a:r>
            <a:r>
              <a:rPr dirty="0" sz="1800">
                <a:solidFill>
                  <a:srgbClr val="001F5F"/>
                </a:solidFill>
                <a:latin typeface="Georgia"/>
                <a:cs typeface="Georgia"/>
              </a:rPr>
              <a:t>а</a:t>
            </a:r>
            <a:r>
              <a:rPr dirty="0" sz="1800" spc="5">
                <a:solidFill>
                  <a:srgbClr val="001F5F"/>
                </a:solidFill>
                <a:latin typeface="Georgia"/>
                <a:cs typeface="Georgia"/>
              </a:rPr>
              <a:t>в</a:t>
            </a:r>
            <a:r>
              <a:rPr dirty="0" sz="1800">
                <a:solidFill>
                  <a:srgbClr val="001F5F"/>
                </a:solidFill>
                <a:latin typeface="Georgia"/>
                <a:cs typeface="Georgia"/>
              </a:rPr>
              <a:t>е</a:t>
            </a:r>
            <a:r>
              <a:rPr dirty="0" sz="1800" spc="-5">
                <a:solidFill>
                  <a:srgbClr val="001F5F"/>
                </a:solidFill>
                <a:latin typeface="Georgia"/>
                <a:cs typeface="Georgia"/>
              </a:rPr>
              <a:t> </a:t>
            </a:r>
            <a:r>
              <a:rPr dirty="0" sz="1800">
                <a:solidFill>
                  <a:srgbClr val="001F5F"/>
                </a:solidFill>
                <a:latin typeface="Georgia"/>
                <a:cs typeface="Georgia"/>
              </a:rPr>
              <a:t>и</a:t>
            </a:r>
            <a:r>
              <a:rPr dirty="0" sz="1800" spc="20">
                <a:solidFill>
                  <a:srgbClr val="001F5F"/>
                </a:solidFill>
                <a:latin typeface="Georgia"/>
                <a:cs typeface="Georgia"/>
              </a:rPr>
              <a:t> </a:t>
            </a:r>
            <a:r>
              <a:rPr dirty="0" sz="1800" spc="5">
                <a:solidFill>
                  <a:srgbClr val="001F5F"/>
                </a:solidFill>
                <a:latin typeface="Georgia"/>
                <a:cs typeface="Georgia"/>
              </a:rPr>
              <a:t>б</a:t>
            </a:r>
            <a:r>
              <a:rPr dirty="0" sz="1800" spc="-10">
                <a:solidFill>
                  <a:srgbClr val="001F5F"/>
                </a:solidFill>
                <a:latin typeface="Georgia"/>
                <a:cs typeface="Georgia"/>
              </a:rPr>
              <a:t>е</a:t>
            </a:r>
            <a:r>
              <a:rPr dirty="0" sz="1800" spc="-5">
                <a:solidFill>
                  <a:srgbClr val="001F5F"/>
                </a:solidFill>
                <a:latin typeface="Georgia"/>
                <a:cs typeface="Georgia"/>
              </a:rPr>
              <a:t>сс</a:t>
            </a:r>
            <a:r>
              <a:rPr dirty="0" sz="1800" spc="5">
                <a:solidFill>
                  <a:srgbClr val="001F5F"/>
                </a:solidFill>
                <a:latin typeface="Georgia"/>
                <a:cs typeface="Georgia"/>
              </a:rPr>
              <a:t>л</a:t>
            </a:r>
            <a:r>
              <a:rPr dirty="0" sz="1800">
                <a:solidFill>
                  <a:srgbClr val="001F5F"/>
                </a:solidFill>
                <a:latin typeface="Georgia"/>
                <a:cs typeface="Georgia"/>
              </a:rPr>
              <a:t>а</a:t>
            </a:r>
            <a:r>
              <a:rPr dirty="0" sz="1800" spc="5">
                <a:solidFill>
                  <a:srgbClr val="001F5F"/>
                </a:solidFill>
                <a:latin typeface="Georgia"/>
                <a:cs typeface="Georgia"/>
              </a:rPr>
              <a:t>в</a:t>
            </a:r>
            <a:r>
              <a:rPr dirty="0" sz="1800" spc="-5">
                <a:solidFill>
                  <a:srgbClr val="001F5F"/>
                </a:solidFill>
                <a:latin typeface="Georgia"/>
                <a:cs typeface="Georgia"/>
              </a:rPr>
              <a:t>ии</a:t>
            </a:r>
            <a:r>
              <a:rPr dirty="0" sz="1800">
                <a:solidFill>
                  <a:srgbClr val="001F5F"/>
                </a:solidFill>
                <a:latin typeface="Georgia"/>
                <a:cs typeface="Georgia"/>
              </a:rPr>
              <a:t>,</a:t>
            </a:r>
            <a:r>
              <a:rPr dirty="0" sz="1800" spc="-120">
                <a:solidFill>
                  <a:srgbClr val="001F5F"/>
                </a:solidFill>
                <a:latin typeface="Georgia"/>
                <a:cs typeface="Georgia"/>
              </a:rPr>
              <a:t> </a:t>
            </a:r>
            <a:r>
              <a:rPr dirty="0" sz="1800" spc="10">
                <a:solidFill>
                  <a:srgbClr val="001F5F"/>
                </a:solidFill>
                <a:latin typeface="Georgia"/>
                <a:cs typeface="Georgia"/>
              </a:rPr>
              <a:t>л</a:t>
            </a:r>
            <a:r>
              <a:rPr dirty="0" sz="1800" spc="-5">
                <a:solidFill>
                  <a:srgbClr val="001F5F"/>
                </a:solidFill>
                <a:latin typeface="Georgia"/>
                <a:cs typeface="Georgia"/>
              </a:rPr>
              <a:t>и</a:t>
            </a:r>
            <a:r>
              <a:rPr dirty="0" sz="1800" spc="5">
                <a:solidFill>
                  <a:srgbClr val="001F5F"/>
                </a:solidFill>
                <a:latin typeface="Georgia"/>
                <a:cs typeface="Georgia"/>
              </a:rPr>
              <a:t>чн</a:t>
            </a:r>
            <a:r>
              <a:rPr dirty="0" sz="1800" spc="-10">
                <a:solidFill>
                  <a:srgbClr val="001F5F"/>
                </a:solidFill>
                <a:latin typeface="Georgia"/>
                <a:cs typeface="Georgia"/>
              </a:rPr>
              <a:t>о</a:t>
            </a:r>
            <a:r>
              <a:rPr dirty="0" sz="1800">
                <a:solidFill>
                  <a:srgbClr val="001F5F"/>
                </a:solidFill>
                <a:latin typeface="Georgia"/>
                <a:cs typeface="Georgia"/>
              </a:rPr>
              <a:t>м</a:t>
            </a:r>
            <a:r>
              <a:rPr dirty="0" sz="1800" spc="-50">
                <a:solidFill>
                  <a:srgbClr val="001F5F"/>
                </a:solidFill>
                <a:latin typeface="Georgia"/>
                <a:cs typeface="Georgia"/>
              </a:rPr>
              <a:t> </a:t>
            </a:r>
            <a:r>
              <a:rPr dirty="0" sz="1800">
                <a:solidFill>
                  <a:srgbClr val="001F5F"/>
                </a:solidFill>
                <a:latin typeface="Georgia"/>
                <a:cs typeface="Georgia"/>
              </a:rPr>
              <a:t>и</a:t>
            </a:r>
            <a:endParaRPr sz="1800">
              <a:latin typeface="Georgia"/>
              <a:cs typeface="Georgia"/>
            </a:endParaRPr>
          </a:p>
          <a:p>
            <a:pPr marL="12700">
              <a:lnSpc>
                <a:spcPct val="100000"/>
              </a:lnSpc>
            </a:pPr>
            <a:r>
              <a:rPr dirty="0" sz="1800" spc="-5">
                <a:solidFill>
                  <a:srgbClr val="001F5F"/>
                </a:solidFill>
                <a:latin typeface="Georgia"/>
                <a:cs typeface="Georgia"/>
              </a:rPr>
              <a:t>общественном,</a:t>
            </a:r>
            <a:r>
              <a:rPr dirty="0" sz="1800" spc="-25">
                <a:solidFill>
                  <a:srgbClr val="001F5F"/>
                </a:solidFill>
                <a:latin typeface="Georgia"/>
                <a:cs typeface="Georgia"/>
              </a:rPr>
              <a:t> </a:t>
            </a:r>
            <a:r>
              <a:rPr dirty="0" sz="1800" spc="-10">
                <a:solidFill>
                  <a:srgbClr val="001F5F"/>
                </a:solidFill>
                <a:latin typeface="Georgia"/>
                <a:cs typeface="Georgia"/>
              </a:rPr>
              <a:t>своём</a:t>
            </a:r>
            <a:r>
              <a:rPr dirty="0" sz="1800">
                <a:solidFill>
                  <a:srgbClr val="001F5F"/>
                </a:solidFill>
                <a:latin typeface="Georgia"/>
                <a:cs typeface="Georgia"/>
              </a:rPr>
              <a:t> вкладе</a:t>
            </a:r>
            <a:r>
              <a:rPr dirty="0" sz="1800" spc="-10">
                <a:solidFill>
                  <a:srgbClr val="001F5F"/>
                </a:solidFill>
                <a:latin typeface="Georgia"/>
                <a:cs typeface="Georgia"/>
              </a:rPr>
              <a:t> </a:t>
            </a:r>
            <a:r>
              <a:rPr dirty="0" sz="1800">
                <a:solidFill>
                  <a:srgbClr val="001F5F"/>
                </a:solidFill>
                <a:latin typeface="Georgia"/>
                <a:cs typeface="Georgia"/>
              </a:rPr>
              <a:t>в</a:t>
            </a:r>
            <a:r>
              <a:rPr dirty="0" sz="1800" spc="-5">
                <a:solidFill>
                  <a:srgbClr val="001F5F"/>
                </a:solidFill>
                <a:latin typeface="Georgia"/>
                <a:cs typeface="Georgia"/>
              </a:rPr>
              <a:t> общественный</a:t>
            </a:r>
            <a:r>
              <a:rPr dirty="0" sz="1800" spc="-90">
                <a:solidFill>
                  <a:srgbClr val="001F5F"/>
                </a:solidFill>
                <a:latin typeface="Georgia"/>
                <a:cs typeface="Georgia"/>
              </a:rPr>
              <a:t> </a:t>
            </a:r>
            <a:r>
              <a:rPr dirty="0" sz="1800" spc="-5">
                <a:solidFill>
                  <a:srgbClr val="001F5F"/>
                </a:solidFill>
                <a:latin typeface="Georgia"/>
                <a:cs typeface="Georgia"/>
              </a:rPr>
              <a:t>прогресс;</a:t>
            </a:r>
            <a:endParaRPr sz="1800">
              <a:latin typeface="Georgia"/>
              <a:cs typeface="Georgia"/>
            </a:endParaRPr>
          </a:p>
          <a:p>
            <a:pPr>
              <a:lnSpc>
                <a:spcPct val="100000"/>
              </a:lnSpc>
              <a:spcBef>
                <a:spcPts val="15"/>
              </a:spcBef>
            </a:pPr>
            <a:endParaRPr sz="2100">
              <a:latin typeface="Georgia"/>
              <a:cs typeface="Georgia"/>
            </a:endParaRPr>
          </a:p>
          <a:p>
            <a:pPr marL="295910">
              <a:lnSpc>
                <a:spcPct val="100000"/>
              </a:lnSpc>
            </a:pPr>
            <a:r>
              <a:rPr dirty="0" sz="1800" spc="-5">
                <a:solidFill>
                  <a:srgbClr val="001F5F"/>
                </a:solidFill>
                <a:latin typeface="Georgia"/>
                <a:cs typeface="Georgia"/>
              </a:rPr>
              <a:t>побуждают</a:t>
            </a:r>
            <a:r>
              <a:rPr dirty="0" sz="1800" spc="45">
                <a:solidFill>
                  <a:srgbClr val="001F5F"/>
                </a:solidFill>
                <a:latin typeface="Georgia"/>
                <a:cs typeface="Georgia"/>
              </a:rPr>
              <a:t> </a:t>
            </a:r>
            <a:r>
              <a:rPr dirty="0" sz="1800" spc="-5">
                <a:solidFill>
                  <a:srgbClr val="001F5F"/>
                </a:solidFill>
                <a:latin typeface="Georgia"/>
                <a:cs typeface="Georgia"/>
              </a:rPr>
              <a:t>рассуждать</a:t>
            </a:r>
            <a:r>
              <a:rPr dirty="0" sz="1800" spc="-105">
                <a:solidFill>
                  <a:srgbClr val="001F5F"/>
                </a:solidFill>
                <a:latin typeface="Georgia"/>
                <a:cs typeface="Georgia"/>
              </a:rPr>
              <a:t> </a:t>
            </a:r>
            <a:r>
              <a:rPr dirty="0" sz="1800" spc="-10">
                <a:solidFill>
                  <a:srgbClr val="001F5F"/>
                </a:solidFill>
                <a:latin typeface="Georgia"/>
                <a:cs typeface="Georgia"/>
              </a:rPr>
              <a:t>об</a:t>
            </a:r>
            <a:r>
              <a:rPr dirty="0" sz="1800" spc="35">
                <a:solidFill>
                  <a:srgbClr val="001F5F"/>
                </a:solidFill>
                <a:latin typeface="Georgia"/>
                <a:cs typeface="Georgia"/>
              </a:rPr>
              <a:t> </a:t>
            </a:r>
            <a:r>
              <a:rPr dirty="0" sz="1800" spc="-5">
                <a:solidFill>
                  <a:srgbClr val="001F5F"/>
                </a:solidFill>
                <a:latin typeface="Georgia"/>
                <a:cs typeface="Georgia"/>
              </a:rPr>
              <a:t>образовании</a:t>
            </a:r>
            <a:r>
              <a:rPr dirty="0" sz="1800" spc="-85">
                <a:solidFill>
                  <a:srgbClr val="001F5F"/>
                </a:solidFill>
                <a:latin typeface="Georgia"/>
                <a:cs typeface="Georgia"/>
              </a:rPr>
              <a:t> </a:t>
            </a:r>
            <a:r>
              <a:rPr dirty="0" sz="1800">
                <a:solidFill>
                  <a:srgbClr val="001F5F"/>
                </a:solidFill>
                <a:latin typeface="Georgia"/>
                <a:cs typeface="Georgia"/>
              </a:rPr>
              <a:t>и о</a:t>
            </a:r>
            <a:r>
              <a:rPr dirty="0" sz="1800" spc="10">
                <a:solidFill>
                  <a:srgbClr val="001F5F"/>
                </a:solidFill>
                <a:latin typeface="Georgia"/>
                <a:cs typeface="Georgia"/>
              </a:rPr>
              <a:t> </a:t>
            </a:r>
            <a:r>
              <a:rPr dirty="0" sz="1800" spc="-5">
                <a:solidFill>
                  <a:srgbClr val="001F5F"/>
                </a:solidFill>
                <a:latin typeface="Georgia"/>
                <a:cs typeface="Georgia"/>
              </a:rPr>
              <a:t>воспитании,</a:t>
            </a:r>
            <a:r>
              <a:rPr dirty="0" sz="1800" spc="-55">
                <a:solidFill>
                  <a:srgbClr val="001F5F"/>
                </a:solidFill>
                <a:latin typeface="Georgia"/>
                <a:cs typeface="Georgia"/>
              </a:rPr>
              <a:t> </a:t>
            </a:r>
            <a:r>
              <a:rPr dirty="0" sz="1800" spc="-25">
                <a:solidFill>
                  <a:srgbClr val="001F5F"/>
                </a:solidFill>
                <a:latin typeface="Georgia"/>
                <a:cs typeface="Georgia"/>
              </a:rPr>
              <a:t>споре</a:t>
            </a:r>
            <a:endParaRPr sz="1800">
              <a:latin typeface="Georgia"/>
              <a:cs typeface="Georgia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dirty="0" sz="1800" spc="-5">
                <a:solidFill>
                  <a:srgbClr val="001F5F"/>
                </a:solidFill>
                <a:latin typeface="Georgia"/>
                <a:cs typeface="Georgia"/>
              </a:rPr>
              <a:t>поколений</a:t>
            </a:r>
            <a:r>
              <a:rPr dirty="0" sz="1800" spc="40">
                <a:solidFill>
                  <a:srgbClr val="001F5F"/>
                </a:solidFill>
                <a:latin typeface="Georgia"/>
                <a:cs typeface="Georgia"/>
              </a:rPr>
              <a:t> </a:t>
            </a:r>
            <a:r>
              <a:rPr dirty="0" sz="1800">
                <a:solidFill>
                  <a:srgbClr val="001F5F"/>
                </a:solidFill>
                <a:latin typeface="Georgia"/>
                <a:cs typeface="Georgia"/>
              </a:rPr>
              <a:t>и</a:t>
            </a:r>
            <a:r>
              <a:rPr dirty="0" sz="1800" spc="5">
                <a:solidFill>
                  <a:srgbClr val="001F5F"/>
                </a:solidFill>
                <a:latin typeface="Georgia"/>
                <a:cs typeface="Georgia"/>
              </a:rPr>
              <a:t> </a:t>
            </a:r>
            <a:r>
              <a:rPr dirty="0" sz="1800" spc="-5">
                <a:solidFill>
                  <a:srgbClr val="001F5F"/>
                </a:solidFill>
                <a:latin typeface="Georgia"/>
                <a:cs typeface="Georgia"/>
              </a:rPr>
              <a:t>об</a:t>
            </a:r>
            <a:r>
              <a:rPr dirty="0" sz="1800" spc="5">
                <a:solidFill>
                  <a:srgbClr val="001F5F"/>
                </a:solidFill>
                <a:latin typeface="Georgia"/>
                <a:cs typeface="Georgia"/>
              </a:rPr>
              <a:t> </a:t>
            </a:r>
            <a:r>
              <a:rPr dirty="0" sz="1800" spc="-5">
                <a:solidFill>
                  <a:srgbClr val="001F5F"/>
                </a:solidFill>
                <a:latin typeface="Georgia"/>
                <a:cs typeface="Georgia"/>
              </a:rPr>
              <a:t>общественном</a:t>
            </a:r>
            <a:r>
              <a:rPr dirty="0" sz="1800" spc="-10">
                <a:solidFill>
                  <a:srgbClr val="001F5F"/>
                </a:solidFill>
                <a:latin typeface="Georgia"/>
                <a:cs typeface="Georgia"/>
              </a:rPr>
              <a:t> </a:t>
            </a:r>
            <a:r>
              <a:rPr dirty="0" sz="1800" spc="-5">
                <a:solidFill>
                  <a:srgbClr val="001F5F"/>
                </a:solidFill>
                <a:latin typeface="Georgia"/>
                <a:cs typeface="Georgia"/>
              </a:rPr>
              <a:t>благополучии,</a:t>
            </a:r>
            <a:r>
              <a:rPr dirty="0" sz="1800" spc="-95">
                <a:solidFill>
                  <a:srgbClr val="001F5F"/>
                </a:solidFill>
                <a:latin typeface="Georgia"/>
                <a:cs typeface="Georgia"/>
              </a:rPr>
              <a:t> </a:t>
            </a:r>
            <a:r>
              <a:rPr dirty="0" sz="1800">
                <a:solidFill>
                  <a:srgbClr val="001F5F"/>
                </a:solidFill>
                <a:latin typeface="Georgia"/>
                <a:cs typeface="Georgia"/>
              </a:rPr>
              <a:t>о</a:t>
            </a:r>
            <a:r>
              <a:rPr dirty="0" sz="1800" spc="35">
                <a:solidFill>
                  <a:srgbClr val="001F5F"/>
                </a:solidFill>
                <a:latin typeface="Georgia"/>
                <a:cs typeface="Georgia"/>
              </a:rPr>
              <a:t> </a:t>
            </a:r>
            <a:r>
              <a:rPr dirty="0" sz="1800" spc="-5">
                <a:solidFill>
                  <a:srgbClr val="001F5F"/>
                </a:solidFill>
                <a:latin typeface="Georgia"/>
                <a:cs typeface="Georgia"/>
              </a:rPr>
              <a:t>народном</a:t>
            </a:r>
            <a:r>
              <a:rPr dirty="0" sz="1800" spc="35">
                <a:solidFill>
                  <a:srgbClr val="001F5F"/>
                </a:solidFill>
                <a:latin typeface="Georgia"/>
                <a:cs typeface="Georgia"/>
              </a:rPr>
              <a:t> </a:t>
            </a:r>
            <a:r>
              <a:rPr dirty="0" sz="1800" spc="-5">
                <a:solidFill>
                  <a:srgbClr val="001F5F"/>
                </a:solidFill>
                <a:latin typeface="Georgia"/>
                <a:cs typeface="Georgia"/>
              </a:rPr>
              <a:t>подвиге</a:t>
            </a:r>
            <a:r>
              <a:rPr dirty="0" sz="1800" spc="15">
                <a:solidFill>
                  <a:srgbClr val="001F5F"/>
                </a:solidFill>
                <a:latin typeface="Georgia"/>
                <a:cs typeface="Georgia"/>
              </a:rPr>
              <a:t> </a:t>
            </a:r>
            <a:r>
              <a:rPr dirty="0" sz="1800">
                <a:solidFill>
                  <a:srgbClr val="001F5F"/>
                </a:solidFill>
                <a:latin typeface="Georgia"/>
                <a:cs typeface="Georgia"/>
              </a:rPr>
              <a:t>и</a:t>
            </a:r>
            <a:endParaRPr sz="1800">
              <a:latin typeface="Georgia"/>
              <a:cs typeface="Georgia"/>
            </a:endParaRPr>
          </a:p>
          <a:p>
            <a:pPr marL="12700">
              <a:lnSpc>
                <a:spcPct val="100000"/>
              </a:lnSpc>
            </a:pPr>
            <a:r>
              <a:rPr dirty="0" sz="1800" spc="5">
                <a:solidFill>
                  <a:srgbClr val="001F5F"/>
                </a:solidFill>
                <a:latin typeface="Georgia"/>
                <a:cs typeface="Georgia"/>
              </a:rPr>
              <a:t>н</a:t>
            </a:r>
            <a:r>
              <a:rPr dirty="0" sz="1800">
                <a:solidFill>
                  <a:srgbClr val="001F5F"/>
                </a:solidFill>
                <a:latin typeface="Georgia"/>
                <a:cs typeface="Georgia"/>
              </a:rPr>
              <a:t>апра</a:t>
            </a:r>
            <a:r>
              <a:rPr dirty="0" sz="1800" spc="5">
                <a:solidFill>
                  <a:srgbClr val="001F5F"/>
                </a:solidFill>
                <a:latin typeface="Georgia"/>
                <a:cs typeface="Georgia"/>
              </a:rPr>
              <a:t>вл</a:t>
            </a:r>
            <a:r>
              <a:rPr dirty="0" sz="1800" spc="-10">
                <a:solidFill>
                  <a:srgbClr val="001F5F"/>
                </a:solidFill>
                <a:latin typeface="Georgia"/>
                <a:cs typeface="Georgia"/>
              </a:rPr>
              <a:t>е</a:t>
            </a:r>
            <a:r>
              <a:rPr dirty="0" sz="1800" spc="5">
                <a:solidFill>
                  <a:srgbClr val="001F5F"/>
                </a:solidFill>
                <a:latin typeface="Georgia"/>
                <a:cs typeface="Georgia"/>
              </a:rPr>
              <a:t>н</a:t>
            </a:r>
            <a:r>
              <a:rPr dirty="0" sz="1800" spc="-5">
                <a:solidFill>
                  <a:srgbClr val="001F5F"/>
                </a:solidFill>
                <a:latin typeface="Georgia"/>
                <a:cs typeface="Georgia"/>
              </a:rPr>
              <a:t>ия</a:t>
            </a:r>
            <a:r>
              <a:rPr dirty="0" sz="1800">
                <a:solidFill>
                  <a:srgbClr val="001F5F"/>
                </a:solidFill>
                <a:latin typeface="Georgia"/>
                <a:cs typeface="Georgia"/>
              </a:rPr>
              <a:t>х</a:t>
            </a:r>
            <a:r>
              <a:rPr dirty="0" sz="1800" spc="-20">
                <a:solidFill>
                  <a:srgbClr val="001F5F"/>
                </a:solidFill>
                <a:latin typeface="Georgia"/>
                <a:cs typeface="Georgia"/>
              </a:rPr>
              <a:t> </a:t>
            </a:r>
            <a:r>
              <a:rPr dirty="0" sz="1800" spc="-5">
                <a:solidFill>
                  <a:srgbClr val="001F5F"/>
                </a:solidFill>
                <a:latin typeface="Georgia"/>
                <a:cs typeface="Georgia"/>
              </a:rPr>
              <a:t>р</a:t>
            </a:r>
            <a:r>
              <a:rPr dirty="0" sz="1800">
                <a:solidFill>
                  <a:srgbClr val="001F5F"/>
                </a:solidFill>
                <a:latin typeface="Georgia"/>
                <a:cs typeface="Georgia"/>
              </a:rPr>
              <a:t>а</a:t>
            </a:r>
            <a:r>
              <a:rPr dirty="0" sz="1800" spc="5">
                <a:solidFill>
                  <a:srgbClr val="001F5F"/>
                </a:solidFill>
                <a:latin typeface="Georgia"/>
                <a:cs typeface="Georgia"/>
              </a:rPr>
              <a:t>з</a:t>
            </a:r>
            <a:r>
              <a:rPr dirty="0" sz="1800" spc="-5">
                <a:solidFill>
                  <a:srgbClr val="001F5F"/>
                </a:solidFill>
                <a:latin typeface="Georgia"/>
                <a:cs typeface="Georgia"/>
              </a:rPr>
              <a:t>ви</a:t>
            </a:r>
            <a:r>
              <a:rPr dirty="0" sz="1800" spc="-10">
                <a:solidFill>
                  <a:srgbClr val="001F5F"/>
                </a:solidFill>
                <a:latin typeface="Georgia"/>
                <a:cs typeface="Georgia"/>
              </a:rPr>
              <a:t>т</a:t>
            </a:r>
            <a:r>
              <a:rPr dirty="0" sz="1800" spc="-5">
                <a:solidFill>
                  <a:srgbClr val="001F5F"/>
                </a:solidFill>
                <a:latin typeface="Georgia"/>
                <a:cs typeface="Georgia"/>
              </a:rPr>
              <a:t>и</a:t>
            </a:r>
            <a:r>
              <a:rPr dirty="0" sz="1800">
                <a:solidFill>
                  <a:srgbClr val="001F5F"/>
                </a:solidFill>
                <a:latin typeface="Georgia"/>
                <a:cs typeface="Georgia"/>
              </a:rPr>
              <a:t>я</a:t>
            </a:r>
            <a:r>
              <a:rPr dirty="0" sz="1800" spc="-95">
                <a:solidFill>
                  <a:srgbClr val="001F5F"/>
                </a:solidFill>
                <a:latin typeface="Georgia"/>
                <a:cs typeface="Georgia"/>
              </a:rPr>
              <a:t> </a:t>
            </a:r>
            <a:r>
              <a:rPr dirty="0" sz="1800" spc="-15">
                <a:solidFill>
                  <a:srgbClr val="001F5F"/>
                </a:solidFill>
                <a:latin typeface="Georgia"/>
                <a:cs typeface="Georgia"/>
              </a:rPr>
              <a:t>о</a:t>
            </a:r>
            <a:r>
              <a:rPr dirty="0" sz="1800" spc="5">
                <a:solidFill>
                  <a:srgbClr val="001F5F"/>
                </a:solidFill>
                <a:latin typeface="Georgia"/>
                <a:cs typeface="Georgia"/>
              </a:rPr>
              <a:t>б</a:t>
            </a:r>
            <a:r>
              <a:rPr dirty="0" sz="1800" spc="-5">
                <a:solidFill>
                  <a:srgbClr val="001F5F"/>
                </a:solidFill>
                <a:latin typeface="Georgia"/>
                <a:cs typeface="Georgia"/>
              </a:rPr>
              <a:t>ще</a:t>
            </a:r>
            <a:r>
              <a:rPr dirty="0" sz="1800" spc="-10">
                <a:solidFill>
                  <a:srgbClr val="001F5F"/>
                </a:solidFill>
                <a:latin typeface="Georgia"/>
                <a:cs typeface="Georgia"/>
              </a:rPr>
              <a:t>ст</a:t>
            </a:r>
            <a:r>
              <a:rPr dirty="0" sz="1800" spc="-5">
                <a:solidFill>
                  <a:srgbClr val="001F5F"/>
                </a:solidFill>
                <a:latin typeface="Georgia"/>
                <a:cs typeface="Georgia"/>
              </a:rPr>
              <a:t>в</a:t>
            </a:r>
            <a:r>
              <a:rPr dirty="0" sz="1800">
                <a:solidFill>
                  <a:srgbClr val="001F5F"/>
                </a:solidFill>
                <a:latin typeface="Georgia"/>
                <a:cs typeface="Georgia"/>
              </a:rPr>
              <a:t>а.</a:t>
            </a:r>
            <a:endParaRPr sz="1800">
              <a:latin typeface="Georgia"/>
              <a:cs typeface="Georgia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221739" y="182956"/>
            <a:ext cx="5680075" cy="875030"/>
          </a:xfrm>
          <a:prstGeom prst="rect"/>
        </p:spPr>
        <p:txBody>
          <a:bodyPr wrap="square" lIns="0" tIns="33020" rIns="0" bIns="0" rtlCol="0" vert="horz">
            <a:spAutoFit/>
          </a:bodyPr>
          <a:lstStyle/>
          <a:p>
            <a:pPr marL="12700" marR="5080">
              <a:lnSpc>
                <a:spcPts val="3310"/>
              </a:lnSpc>
              <a:spcBef>
                <a:spcPts val="260"/>
              </a:spcBef>
            </a:pPr>
            <a:r>
              <a:rPr dirty="0" sz="2800">
                <a:solidFill>
                  <a:srgbClr val="344661"/>
                </a:solidFill>
                <a:latin typeface="Georgia"/>
                <a:cs typeface="Georgia"/>
              </a:rPr>
              <a:t>Раздел</a:t>
            </a:r>
            <a:r>
              <a:rPr dirty="0" sz="2800" spc="-114">
                <a:solidFill>
                  <a:srgbClr val="344661"/>
                </a:solidFill>
                <a:latin typeface="Georgia"/>
                <a:cs typeface="Georgia"/>
              </a:rPr>
              <a:t> </a:t>
            </a:r>
            <a:r>
              <a:rPr dirty="0" sz="2800">
                <a:solidFill>
                  <a:srgbClr val="344661"/>
                </a:solidFill>
                <a:latin typeface="Georgia"/>
                <a:cs typeface="Georgia"/>
              </a:rPr>
              <a:t>3.</a:t>
            </a:r>
            <a:r>
              <a:rPr dirty="0" sz="2800" spc="-5">
                <a:solidFill>
                  <a:srgbClr val="344661"/>
                </a:solidFill>
                <a:latin typeface="Georgia"/>
                <a:cs typeface="Georgia"/>
              </a:rPr>
              <a:t> Природа</a:t>
            </a:r>
            <a:r>
              <a:rPr dirty="0" sz="2800" spc="-85">
                <a:solidFill>
                  <a:srgbClr val="344661"/>
                </a:solidFill>
                <a:latin typeface="Georgia"/>
                <a:cs typeface="Georgia"/>
              </a:rPr>
              <a:t> </a:t>
            </a:r>
            <a:r>
              <a:rPr dirty="0" sz="2800" spc="5">
                <a:solidFill>
                  <a:srgbClr val="344661"/>
                </a:solidFill>
                <a:latin typeface="Georgia"/>
                <a:cs typeface="Georgia"/>
              </a:rPr>
              <a:t>и</a:t>
            </a:r>
            <a:r>
              <a:rPr dirty="0" sz="2800" spc="-15">
                <a:solidFill>
                  <a:srgbClr val="344661"/>
                </a:solidFill>
                <a:latin typeface="Georgia"/>
                <a:cs typeface="Georgia"/>
              </a:rPr>
              <a:t> </a:t>
            </a:r>
            <a:r>
              <a:rPr dirty="0" sz="2800" spc="-10">
                <a:solidFill>
                  <a:srgbClr val="344661"/>
                </a:solidFill>
                <a:latin typeface="Georgia"/>
                <a:cs typeface="Georgia"/>
              </a:rPr>
              <a:t>культура </a:t>
            </a:r>
            <a:r>
              <a:rPr dirty="0" sz="2800" spc="-700">
                <a:solidFill>
                  <a:srgbClr val="344661"/>
                </a:solidFill>
                <a:latin typeface="Georgia"/>
                <a:cs typeface="Georgia"/>
              </a:rPr>
              <a:t> </a:t>
            </a:r>
            <a:r>
              <a:rPr dirty="0" sz="2800" spc="5">
                <a:solidFill>
                  <a:srgbClr val="344661"/>
                </a:solidFill>
                <a:latin typeface="Georgia"/>
                <a:cs typeface="Georgia"/>
              </a:rPr>
              <a:t>в</a:t>
            </a:r>
            <a:r>
              <a:rPr dirty="0" sz="2800" spc="-10">
                <a:solidFill>
                  <a:srgbClr val="344661"/>
                </a:solidFill>
                <a:latin typeface="Georgia"/>
                <a:cs typeface="Georgia"/>
              </a:rPr>
              <a:t> </a:t>
            </a:r>
            <a:r>
              <a:rPr dirty="0" sz="2800">
                <a:solidFill>
                  <a:srgbClr val="344661"/>
                </a:solidFill>
                <a:latin typeface="Georgia"/>
                <a:cs typeface="Georgia"/>
              </a:rPr>
              <a:t>жизни</a:t>
            </a:r>
            <a:r>
              <a:rPr dirty="0" sz="2800" spc="-35">
                <a:solidFill>
                  <a:srgbClr val="344661"/>
                </a:solidFill>
                <a:latin typeface="Georgia"/>
                <a:cs typeface="Georgia"/>
              </a:rPr>
              <a:t> </a:t>
            </a:r>
            <a:r>
              <a:rPr dirty="0" sz="2800">
                <a:solidFill>
                  <a:srgbClr val="344661"/>
                </a:solidFill>
                <a:latin typeface="Georgia"/>
                <a:cs typeface="Georgia"/>
              </a:rPr>
              <a:t>человека</a:t>
            </a:r>
            <a:endParaRPr sz="2800">
              <a:latin typeface="Georgia"/>
              <a:cs typeface="Georgia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0" y="1213103"/>
            <a:ext cx="9144000" cy="573405"/>
          </a:xfrm>
          <a:custGeom>
            <a:avLst/>
            <a:gdLst/>
            <a:ahLst/>
            <a:cxnLst/>
            <a:rect l="l" t="t" r="r" b="b"/>
            <a:pathLst>
              <a:path w="9144000" h="573405">
                <a:moveTo>
                  <a:pt x="9144000" y="0"/>
                </a:moveTo>
                <a:lnTo>
                  <a:pt x="0" y="0"/>
                </a:lnTo>
                <a:lnTo>
                  <a:pt x="0" y="572897"/>
                </a:lnTo>
                <a:lnTo>
                  <a:pt x="9144000" y="572897"/>
                </a:lnTo>
                <a:lnTo>
                  <a:pt x="9144000" y="0"/>
                </a:lnTo>
                <a:close/>
              </a:path>
            </a:pathLst>
          </a:custGeom>
          <a:solidFill>
            <a:srgbClr val="476890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4" name="object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18871" y="1929383"/>
            <a:ext cx="170687" cy="176784"/>
          </a:xfrm>
          <a:prstGeom prst="rect">
            <a:avLst/>
          </a:prstGeom>
        </p:spPr>
      </p:pic>
      <p:pic>
        <p:nvPicPr>
          <p:cNvPr id="5" name="object 5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18871" y="2755392"/>
            <a:ext cx="170687" cy="173736"/>
          </a:xfrm>
          <a:prstGeom prst="rect">
            <a:avLst/>
          </a:prstGeom>
        </p:spPr>
      </p:pic>
      <p:pic>
        <p:nvPicPr>
          <p:cNvPr id="6" name="object 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18871" y="3852671"/>
            <a:ext cx="170687" cy="173736"/>
          </a:xfrm>
          <a:prstGeom prst="rect">
            <a:avLst/>
          </a:prstGeom>
        </p:spPr>
      </p:pic>
      <p:pic>
        <p:nvPicPr>
          <p:cNvPr id="7" name="object 7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18871" y="4949952"/>
            <a:ext cx="170687" cy="173736"/>
          </a:xfrm>
          <a:prstGeom prst="rect">
            <a:avLst/>
          </a:prstGeom>
        </p:spPr>
      </p:pic>
      <p:pic>
        <p:nvPicPr>
          <p:cNvPr id="8" name="object 8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18871" y="5772911"/>
            <a:ext cx="170687" cy="176784"/>
          </a:xfrm>
          <a:prstGeom prst="rect">
            <a:avLst/>
          </a:prstGeom>
        </p:spPr>
      </p:pic>
      <p:sp>
        <p:nvSpPr>
          <p:cNvPr id="9" name="object 9"/>
          <p:cNvSpPr txBox="1"/>
          <p:nvPr/>
        </p:nvSpPr>
        <p:spPr>
          <a:xfrm>
            <a:off x="77520" y="1300429"/>
            <a:ext cx="9010650" cy="539305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469900">
              <a:lnSpc>
                <a:spcPct val="100000"/>
              </a:lnSpc>
              <a:spcBef>
                <a:spcPts val="100"/>
              </a:spcBef>
            </a:pPr>
            <a:r>
              <a:rPr dirty="0" sz="1800" spc="-5">
                <a:solidFill>
                  <a:srgbClr val="E7E6E6"/>
                </a:solidFill>
                <a:latin typeface="Georgia"/>
                <a:cs typeface="Georgia"/>
              </a:rPr>
              <a:t>Темы</a:t>
            </a:r>
            <a:r>
              <a:rPr dirty="0" sz="1800" spc="-65">
                <a:solidFill>
                  <a:srgbClr val="E7E6E6"/>
                </a:solidFill>
                <a:latin typeface="Georgia"/>
                <a:cs typeface="Georgia"/>
              </a:rPr>
              <a:t> </a:t>
            </a:r>
            <a:r>
              <a:rPr dirty="0" sz="1800" spc="-30">
                <a:solidFill>
                  <a:srgbClr val="E7E6E6"/>
                </a:solidFill>
                <a:latin typeface="Georgia"/>
                <a:cs typeface="Georgia"/>
              </a:rPr>
              <a:t>этого</a:t>
            </a:r>
            <a:r>
              <a:rPr dirty="0" sz="1800" spc="35">
                <a:solidFill>
                  <a:srgbClr val="E7E6E6"/>
                </a:solidFill>
                <a:latin typeface="Georgia"/>
                <a:cs typeface="Georgia"/>
              </a:rPr>
              <a:t> </a:t>
            </a:r>
            <a:r>
              <a:rPr dirty="0" sz="1800">
                <a:solidFill>
                  <a:srgbClr val="E7E6E6"/>
                </a:solidFill>
                <a:latin typeface="Georgia"/>
                <a:cs typeface="Georgia"/>
              </a:rPr>
              <a:t>раздела:</a:t>
            </a:r>
            <a:endParaRPr sz="1800">
              <a:latin typeface="Georgia"/>
              <a:cs typeface="Georgia"/>
            </a:endParaRPr>
          </a:p>
          <a:p>
            <a:pPr>
              <a:lnSpc>
                <a:spcPct val="100000"/>
              </a:lnSpc>
              <a:spcBef>
                <a:spcPts val="15"/>
              </a:spcBef>
            </a:pPr>
            <a:endParaRPr sz="2100">
              <a:latin typeface="Georgia"/>
              <a:cs typeface="Georgia"/>
            </a:endParaRPr>
          </a:p>
          <a:p>
            <a:pPr marL="295910">
              <a:lnSpc>
                <a:spcPct val="100000"/>
              </a:lnSpc>
            </a:pPr>
            <a:r>
              <a:rPr dirty="0" sz="1800" spc="-5">
                <a:solidFill>
                  <a:srgbClr val="001F5F"/>
                </a:solidFill>
                <a:latin typeface="Georgia"/>
                <a:cs typeface="Georgia"/>
              </a:rPr>
              <a:t>связаны</a:t>
            </a:r>
            <a:r>
              <a:rPr dirty="0" sz="1800" spc="-10">
                <a:solidFill>
                  <a:srgbClr val="001F5F"/>
                </a:solidFill>
                <a:latin typeface="Georgia"/>
                <a:cs typeface="Georgia"/>
              </a:rPr>
              <a:t> </a:t>
            </a:r>
            <a:r>
              <a:rPr dirty="0" sz="1800">
                <a:solidFill>
                  <a:srgbClr val="001F5F"/>
                </a:solidFill>
                <a:latin typeface="Georgia"/>
                <a:cs typeface="Georgia"/>
              </a:rPr>
              <a:t>с</a:t>
            </a:r>
            <a:r>
              <a:rPr dirty="0" sz="1800" spc="30">
                <a:solidFill>
                  <a:srgbClr val="001F5F"/>
                </a:solidFill>
                <a:latin typeface="Georgia"/>
                <a:cs typeface="Georgia"/>
              </a:rPr>
              <a:t> </a:t>
            </a:r>
            <a:r>
              <a:rPr dirty="0" sz="1800" spc="-10">
                <a:solidFill>
                  <a:srgbClr val="001F5F"/>
                </a:solidFill>
                <a:latin typeface="Georgia"/>
                <a:cs typeface="Georgia"/>
              </a:rPr>
              <a:t>философскими, </a:t>
            </a:r>
            <a:r>
              <a:rPr dirty="0" sz="1800" spc="-5">
                <a:solidFill>
                  <a:srgbClr val="001F5F"/>
                </a:solidFill>
                <a:latin typeface="Georgia"/>
                <a:cs typeface="Georgia"/>
              </a:rPr>
              <a:t>социальными,</a:t>
            </a:r>
            <a:r>
              <a:rPr dirty="0" sz="1800" spc="-10">
                <a:solidFill>
                  <a:srgbClr val="001F5F"/>
                </a:solidFill>
                <a:latin typeface="Georgia"/>
                <a:cs typeface="Georgia"/>
              </a:rPr>
              <a:t> этическими,</a:t>
            </a:r>
            <a:r>
              <a:rPr dirty="0" sz="1800" spc="-40">
                <a:solidFill>
                  <a:srgbClr val="001F5F"/>
                </a:solidFill>
                <a:latin typeface="Georgia"/>
                <a:cs typeface="Georgia"/>
              </a:rPr>
              <a:t> </a:t>
            </a:r>
            <a:r>
              <a:rPr dirty="0" sz="1800" spc="-5">
                <a:solidFill>
                  <a:srgbClr val="001F5F"/>
                </a:solidFill>
                <a:latin typeface="Georgia"/>
                <a:cs typeface="Georgia"/>
              </a:rPr>
              <a:t>эстетическими</a:t>
            </a:r>
            <a:endParaRPr sz="1800">
              <a:latin typeface="Georgia"/>
              <a:cs typeface="Georgia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dirty="0" sz="1800">
                <a:solidFill>
                  <a:srgbClr val="001F5F"/>
                </a:solidFill>
                <a:latin typeface="Georgia"/>
                <a:cs typeface="Georgia"/>
              </a:rPr>
              <a:t>проблемами,</a:t>
            </a:r>
            <a:r>
              <a:rPr dirty="0" sz="1800" spc="-100">
                <a:solidFill>
                  <a:srgbClr val="001F5F"/>
                </a:solidFill>
                <a:latin typeface="Georgia"/>
                <a:cs typeface="Georgia"/>
              </a:rPr>
              <a:t> </a:t>
            </a:r>
            <a:r>
              <a:rPr dirty="0" sz="1800" spc="-5">
                <a:solidFill>
                  <a:srgbClr val="001F5F"/>
                </a:solidFill>
                <a:latin typeface="Georgia"/>
                <a:cs typeface="Georgia"/>
              </a:rPr>
              <a:t>вопросами</a:t>
            </a:r>
            <a:r>
              <a:rPr dirty="0" sz="1800" spc="-85">
                <a:solidFill>
                  <a:srgbClr val="001F5F"/>
                </a:solidFill>
                <a:latin typeface="Georgia"/>
                <a:cs typeface="Georgia"/>
              </a:rPr>
              <a:t> </a:t>
            </a:r>
            <a:r>
              <a:rPr dirty="0" sz="1800" spc="-5">
                <a:solidFill>
                  <a:srgbClr val="001F5F"/>
                </a:solidFill>
                <a:latin typeface="Georgia"/>
                <a:cs typeface="Georgia"/>
              </a:rPr>
              <a:t>экологии;</a:t>
            </a:r>
            <a:endParaRPr sz="1800">
              <a:latin typeface="Georgia"/>
              <a:cs typeface="Georgia"/>
            </a:endParaRPr>
          </a:p>
          <a:p>
            <a:pPr>
              <a:lnSpc>
                <a:spcPct val="100000"/>
              </a:lnSpc>
              <a:spcBef>
                <a:spcPts val="15"/>
              </a:spcBef>
            </a:pPr>
            <a:endParaRPr sz="2100">
              <a:latin typeface="Georgia"/>
              <a:cs typeface="Georgia"/>
            </a:endParaRPr>
          </a:p>
          <a:p>
            <a:pPr algn="just" marL="12700" marR="5080" indent="283210">
              <a:lnSpc>
                <a:spcPct val="100000"/>
              </a:lnSpc>
            </a:pPr>
            <a:r>
              <a:rPr dirty="0" sz="1800" spc="-5">
                <a:solidFill>
                  <a:srgbClr val="001F5F"/>
                </a:solidFill>
                <a:latin typeface="Georgia"/>
                <a:cs typeface="Georgia"/>
              </a:rPr>
              <a:t>нацеливают </a:t>
            </a:r>
            <a:r>
              <a:rPr dirty="0" sz="1800" spc="5">
                <a:solidFill>
                  <a:srgbClr val="001F5F"/>
                </a:solidFill>
                <a:latin typeface="Georgia"/>
                <a:cs typeface="Georgia"/>
              </a:rPr>
              <a:t>на </a:t>
            </a:r>
            <a:r>
              <a:rPr dirty="0" sz="1800" spc="-15">
                <a:solidFill>
                  <a:srgbClr val="001F5F"/>
                </a:solidFill>
                <a:latin typeface="Georgia"/>
                <a:cs typeface="Georgia"/>
              </a:rPr>
              <a:t>рассуждение </a:t>
            </a:r>
            <a:r>
              <a:rPr dirty="0" sz="1800" spc="-10">
                <a:solidFill>
                  <a:srgbClr val="001F5F"/>
                </a:solidFill>
                <a:latin typeface="Georgia"/>
                <a:cs typeface="Georgia"/>
              </a:rPr>
              <a:t>об </a:t>
            </a:r>
            <a:r>
              <a:rPr dirty="0" sz="1800" spc="-15">
                <a:solidFill>
                  <a:srgbClr val="001F5F"/>
                </a:solidFill>
                <a:latin typeface="Georgia"/>
                <a:cs typeface="Georgia"/>
              </a:rPr>
              <a:t>искусстве </a:t>
            </a:r>
            <a:r>
              <a:rPr dirty="0" sz="1800">
                <a:solidFill>
                  <a:srgbClr val="001F5F"/>
                </a:solidFill>
                <a:latin typeface="Georgia"/>
                <a:cs typeface="Georgia"/>
              </a:rPr>
              <a:t>и </a:t>
            </a:r>
            <a:r>
              <a:rPr dirty="0" sz="1800" spc="-5">
                <a:solidFill>
                  <a:srgbClr val="001F5F"/>
                </a:solidFill>
                <a:latin typeface="Georgia"/>
                <a:cs typeface="Georgia"/>
              </a:rPr>
              <a:t>науке, </a:t>
            </a:r>
            <a:r>
              <a:rPr dirty="0" sz="1800">
                <a:solidFill>
                  <a:srgbClr val="001F5F"/>
                </a:solidFill>
                <a:latin typeface="Georgia"/>
                <a:cs typeface="Georgia"/>
              </a:rPr>
              <a:t>о </a:t>
            </a:r>
            <a:r>
              <a:rPr dirty="0" sz="1800" spc="-5">
                <a:solidFill>
                  <a:srgbClr val="001F5F"/>
                </a:solidFill>
                <a:latin typeface="Georgia"/>
                <a:cs typeface="Georgia"/>
              </a:rPr>
              <a:t>феномене </a:t>
            </a:r>
            <a:r>
              <a:rPr dirty="0" sz="1800">
                <a:solidFill>
                  <a:srgbClr val="001F5F"/>
                </a:solidFill>
                <a:latin typeface="Georgia"/>
                <a:cs typeface="Georgia"/>
              </a:rPr>
              <a:t>таланта, </a:t>
            </a:r>
            <a:r>
              <a:rPr dirty="0" sz="1800" spc="-10">
                <a:solidFill>
                  <a:srgbClr val="001F5F"/>
                </a:solidFill>
                <a:latin typeface="Georgia"/>
                <a:cs typeface="Georgia"/>
              </a:rPr>
              <a:t>ценности </a:t>
            </a:r>
            <a:r>
              <a:rPr dirty="0" sz="1800" spc="-5">
                <a:solidFill>
                  <a:srgbClr val="001F5F"/>
                </a:solidFill>
                <a:latin typeface="Georgia"/>
                <a:cs typeface="Georgia"/>
              </a:rPr>
              <a:t> художественного </a:t>
            </a:r>
            <a:r>
              <a:rPr dirty="0" sz="1800" spc="-20">
                <a:solidFill>
                  <a:srgbClr val="001F5F"/>
                </a:solidFill>
                <a:latin typeface="Georgia"/>
                <a:cs typeface="Georgia"/>
              </a:rPr>
              <a:t>творчества </a:t>
            </a:r>
            <a:r>
              <a:rPr dirty="0" sz="1800">
                <a:solidFill>
                  <a:srgbClr val="001F5F"/>
                </a:solidFill>
                <a:latin typeface="Georgia"/>
                <a:cs typeface="Georgia"/>
              </a:rPr>
              <a:t>и </a:t>
            </a:r>
            <a:r>
              <a:rPr dirty="0" sz="1800" spc="-5">
                <a:solidFill>
                  <a:srgbClr val="001F5F"/>
                </a:solidFill>
                <a:latin typeface="Georgia"/>
                <a:cs typeface="Georgia"/>
              </a:rPr>
              <a:t>научного </a:t>
            </a:r>
            <a:r>
              <a:rPr dirty="0" sz="1800" spc="-20">
                <a:solidFill>
                  <a:srgbClr val="001F5F"/>
                </a:solidFill>
                <a:latin typeface="Georgia"/>
                <a:cs typeface="Georgia"/>
              </a:rPr>
              <a:t>поиска, </a:t>
            </a:r>
            <a:r>
              <a:rPr dirty="0" sz="1800">
                <a:solidFill>
                  <a:srgbClr val="001F5F"/>
                </a:solidFill>
                <a:latin typeface="Georgia"/>
                <a:cs typeface="Georgia"/>
              </a:rPr>
              <a:t>о </a:t>
            </a:r>
            <a:r>
              <a:rPr dirty="0" sz="1800" spc="-5">
                <a:solidFill>
                  <a:srgbClr val="001F5F"/>
                </a:solidFill>
                <a:latin typeface="Georgia"/>
                <a:cs typeface="Georgia"/>
              </a:rPr>
              <a:t>собственных </a:t>
            </a:r>
            <a:r>
              <a:rPr dirty="0" sz="1800" spc="-10">
                <a:solidFill>
                  <a:srgbClr val="001F5F"/>
                </a:solidFill>
                <a:latin typeface="Georgia"/>
                <a:cs typeface="Georgia"/>
              </a:rPr>
              <a:t>предпочтениях или </a:t>
            </a:r>
            <a:r>
              <a:rPr dirty="0" sz="1800" spc="-5">
                <a:solidFill>
                  <a:srgbClr val="001F5F"/>
                </a:solidFill>
                <a:latin typeface="Georgia"/>
                <a:cs typeface="Georgia"/>
              </a:rPr>
              <a:t> интересах</a:t>
            </a:r>
            <a:r>
              <a:rPr dirty="0" sz="1800" spc="-40">
                <a:solidFill>
                  <a:srgbClr val="001F5F"/>
                </a:solidFill>
                <a:latin typeface="Georgia"/>
                <a:cs typeface="Georgia"/>
              </a:rPr>
              <a:t> </a:t>
            </a:r>
            <a:r>
              <a:rPr dirty="0" sz="1800">
                <a:solidFill>
                  <a:srgbClr val="001F5F"/>
                </a:solidFill>
                <a:latin typeface="Georgia"/>
                <a:cs typeface="Georgia"/>
              </a:rPr>
              <a:t>в</a:t>
            </a:r>
            <a:r>
              <a:rPr dirty="0" sz="1800" spc="-25">
                <a:solidFill>
                  <a:srgbClr val="001F5F"/>
                </a:solidFill>
                <a:latin typeface="Georgia"/>
                <a:cs typeface="Georgia"/>
              </a:rPr>
              <a:t> </a:t>
            </a:r>
            <a:r>
              <a:rPr dirty="0" sz="1800" spc="-5">
                <a:solidFill>
                  <a:srgbClr val="001F5F"/>
                </a:solidFill>
                <a:latin typeface="Georgia"/>
                <a:cs typeface="Georgia"/>
              </a:rPr>
              <a:t>области</a:t>
            </a:r>
            <a:r>
              <a:rPr dirty="0" sz="1800">
                <a:solidFill>
                  <a:srgbClr val="001F5F"/>
                </a:solidFill>
                <a:latin typeface="Georgia"/>
                <a:cs typeface="Georgia"/>
              </a:rPr>
              <a:t> </a:t>
            </a:r>
            <a:r>
              <a:rPr dirty="0" sz="1800" spc="-25">
                <a:solidFill>
                  <a:srgbClr val="001F5F"/>
                </a:solidFill>
                <a:latin typeface="Georgia"/>
                <a:cs typeface="Georgia"/>
              </a:rPr>
              <a:t>искусства</a:t>
            </a:r>
            <a:r>
              <a:rPr dirty="0" sz="1800" spc="75">
                <a:solidFill>
                  <a:srgbClr val="001F5F"/>
                </a:solidFill>
                <a:latin typeface="Georgia"/>
                <a:cs typeface="Georgia"/>
              </a:rPr>
              <a:t> </a:t>
            </a:r>
            <a:r>
              <a:rPr dirty="0" sz="1800">
                <a:solidFill>
                  <a:srgbClr val="001F5F"/>
                </a:solidFill>
                <a:latin typeface="Georgia"/>
                <a:cs typeface="Georgia"/>
              </a:rPr>
              <a:t>и</a:t>
            </a:r>
            <a:r>
              <a:rPr dirty="0" sz="1800" spc="-5">
                <a:solidFill>
                  <a:srgbClr val="001F5F"/>
                </a:solidFill>
                <a:latin typeface="Georgia"/>
                <a:cs typeface="Georgia"/>
              </a:rPr>
              <a:t> науки;</a:t>
            </a:r>
            <a:endParaRPr sz="1800">
              <a:latin typeface="Georgia"/>
              <a:cs typeface="Georgia"/>
            </a:endParaRPr>
          </a:p>
          <a:p>
            <a:pPr>
              <a:lnSpc>
                <a:spcPct val="100000"/>
              </a:lnSpc>
              <a:spcBef>
                <a:spcPts val="15"/>
              </a:spcBef>
            </a:pPr>
            <a:endParaRPr sz="2100">
              <a:latin typeface="Georgia"/>
              <a:cs typeface="Georgia"/>
            </a:endParaRPr>
          </a:p>
          <a:p>
            <a:pPr marL="295910">
              <a:lnSpc>
                <a:spcPct val="100000"/>
              </a:lnSpc>
            </a:pPr>
            <a:r>
              <a:rPr dirty="0" sz="1800" spc="-5">
                <a:solidFill>
                  <a:srgbClr val="001F5F"/>
                </a:solidFill>
                <a:latin typeface="Georgia"/>
                <a:cs typeface="Georgia"/>
              </a:rPr>
              <a:t>касаются</a:t>
            </a:r>
            <a:r>
              <a:rPr dirty="0" sz="1800" spc="20">
                <a:solidFill>
                  <a:srgbClr val="001F5F"/>
                </a:solidFill>
                <a:latin typeface="Georgia"/>
                <a:cs typeface="Georgia"/>
              </a:rPr>
              <a:t> </a:t>
            </a:r>
            <a:r>
              <a:rPr dirty="0" sz="1800" spc="-5">
                <a:solidFill>
                  <a:srgbClr val="001F5F"/>
                </a:solidFill>
                <a:latin typeface="Georgia"/>
                <a:cs typeface="Georgia"/>
              </a:rPr>
              <a:t>миссии</a:t>
            </a:r>
            <a:r>
              <a:rPr dirty="0" sz="1800" spc="290">
                <a:solidFill>
                  <a:srgbClr val="001F5F"/>
                </a:solidFill>
                <a:latin typeface="Georgia"/>
                <a:cs typeface="Georgia"/>
              </a:rPr>
              <a:t> </a:t>
            </a:r>
            <a:r>
              <a:rPr dirty="0" sz="1800" spc="-5">
                <a:solidFill>
                  <a:srgbClr val="001F5F"/>
                </a:solidFill>
                <a:latin typeface="Georgia"/>
                <a:cs typeface="Georgia"/>
              </a:rPr>
              <a:t>художника</a:t>
            </a:r>
            <a:r>
              <a:rPr dirty="0" sz="1800" spc="55">
                <a:solidFill>
                  <a:srgbClr val="001F5F"/>
                </a:solidFill>
                <a:latin typeface="Georgia"/>
                <a:cs typeface="Georgia"/>
              </a:rPr>
              <a:t> </a:t>
            </a:r>
            <a:r>
              <a:rPr dirty="0" sz="1800">
                <a:solidFill>
                  <a:srgbClr val="001F5F"/>
                </a:solidFill>
                <a:latin typeface="Georgia"/>
                <a:cs typeface="Georgia"/>
              </a:rPr>
              <a:t>и</a:t>
            </a:r>
            <a:r>
              <a:rPr dirty="0" sz="1800" spc="-20">
                <a:solidFill>
                  <a:srgbClr val="001F5F"/>
                </a:solidFill>
                <a:latin typeface="Georgia"/>
                <a:cs typeface="Georgia"/>
              </a:rPr>
              <a:t> </a:t>
            </a:r>
            <a:r>
              <a:rPr dirty="0" sz="1800" spc="-10">
                <a:solidFill>
                  <a:srgbClr val="001F5F"/>
                </a:solidFill>
                <a:latin typeface="Georgia"/>
                <a:cs typeface="Georgia"/>
              </a:rPr>
              <a:t>ответственности</a:t>
            </a:r>
            <a:r>
              <a:rPr dirty="0" sz="1800" spc="80">
                <a:solidFill>
                  <a:srgbClr val="001F5F"/>
                </a:solidFill>
                <a:latin typeface="Georgia"/>
                <a:cs typeface="Georgia"/>
              </a:rPr>
              <a:t> </a:t>
            </a:r>
            <a:r>
              <a:rPr dirty="0" sz="1800" spc="-5">
                <a:solidFill>
                  <a:srgbClr val="001F5F"/>
                </a:solidFill>
                <a:latin typeface="Georgia"/>
                <a:cs typeface="Georgia"/>
              </a:rPr>
              <a:t>человека</a:t>
            </a:r>
            <a:r>
              <a:rPr dirty="0" sz="1800" spc="30">
                <a:solidFill>
                  <a:srgbClr val="001F5F"/>
                </a:solidFill>
                <a:latin typeface="Georgia"/>
                <a:cs typeface="Georgia"/>
              </a:rPr>
              <a:t> </a:t>
            </a:r>
            <a:r>
              <a:rPr dirty="0" sz="1800">
                <a:solidFill>
                  <a:srgbClr val="001F5F"/>
                </a:solidFill>
                <a:latin typeface="Georgia"/>
                <a:cs typeface="Georgia"/>
              </a:rPr>
              <a:t>науки,</a:t>
            </a:r>
            <a:r>
              <a:rPr dirty="0" sz="1800" spc="-10">
                <a:solidFill>
                  <a:srgbClr val="001F5F"/>
                </a:solidFill>
                <a:latin typeface="Georgia"/>
                <a:cs typeface="Georgia"/>
              </a:rPr>
              <a:t> </a:t>
            </a:r>
            <a:r>
              <a:rPr dirty="0" sz="1800">
                <a:solidFill>
                  <a:srgbClr val="001F5F"/>
                </a:solidFill>
                <a:latin typeface="Georgia"/>
                <a:cs typeface="Georgia"/>
              </a:rPr>
              <a:t>значения</a:t>
            </a:r>
            <a:endParaRPr sz="1800">
              <a:latin typeface="Georgia"/>
              <a:cs typeface="Georgia"/>
            </a:endParaRPr>
          </a:p>
          <a:p>
            <a:pPr marL="12700" marR="1284605">
              <a:lnSpc>
                <a:spcPct val="100000"/>
              </a:lnSpc>
              <a:spcBef>
                <a:spcPts val="5"/>
              </a:spcBef>
            </a:pPr>
            <a:r>
              <a:rPr dirty="0" sz="1800" spc="-5">
                <a:solidFill>
                  <a:srgbClr val="001F5F"/>
                </a:solidFill>
                <a:latin typeface="Georgia"/>
                <a:cs typeface="Georgia"/>
              </a:rPr>
              <a:t>великих</a:t>
            </a:r>
            <a:r>
              <a:rPr dirty="0" sz="1800" spc="-50">
                <a:solidFill>
                  <a:srgbClr val="001F5F"/>
                </a:solidFill>
                <a:latin typeface="Georgia"/>
                <a:cs typeface="Georgia"/>
              </a:rPr>
              <a:t> </a:t>
            </a:r>
            <a:r>
              <a:rPr dirty="0" sz="1800" spc="-5">
                <a:solidFill>
                  <a:srgbClr val="001F5F"/>
                </a:solidFill>
                <a:latin typeface="Georgia"/>
                <a:cs typeface="Georgia"/>
              </a:rPr>
              <a:t>творений</a:t>
            </a:r>
            <a:r>
              <a:rPr dirty="0" sz="1800" spc="30">
                <a:solidFill>
                  <a:srgbClr val="001F5F"/>
                </a:solidFill>
                <a:latin typeface="Georgia"/>
                <a:cs typeface="Georgia"/>
              </a:rPr>
              <a:t> </a:t>
            </a:r>
            <a:r>
              <a:rPr dirty="0" sz="1800" spc="-30">
                <a:solidFill>
                  <a:srgbClr val="001F5F"/>
                </a:solidFill>
                <a:latin typeface="Georgia"/>
                <a:cs typeface="Georgia"/>
              </a:rPr>
              <a:t>искусства</a:t>
            </a:r>
            <a:r>
              <a:rPr dirty="0" sz="1800" spc="80">
                <a:solidFill>
                  <a:srgbClr val="001F5F"/>
                </a:solidFill>
                <a:latin typeface="Georgia"/>
                <a:cs typeface="Georgia"/>
              </a:rPr>
              <a:t> </a:t>
            </a:r>
            <a:r>
              <a:rPr dirty="0" sz="1800">
                <a:solidFill>
                  <a:srgbClr val="001F5F"/>
                </a:solidFill>
                <a:latin typeface="Georgia"/>
                <a:cs typeface="Georgia"/>
              </a:rPr>
              <a:t>и научных</a:t>
            </a:r>
            <a:r>
              <a:rPr dirty="0" sz="1800" spc="420">
                <a:solidFill>
                  <a:srgbClr val="001F5F"/>
                </a:solidFill>
                <a:latin typeface="Georgia"/>
                <a:cs typeface="Georgia"/>
              </a:rPr>
              <a:t> </a:t>
            </a:r>
            <a:r>
              <a:rPr dirty="0" sz="1800" spc="-10">
                <a:solidFill>
                  <a:srgbClr val="001F5F"/>
                </a:solidFill>
                <a:latin typeface="Georgia"/>
                <a:cs typeface="Georgia"/>
              </a:rPr>
              <a:t>открытий</a:t>
            </a:r>
            <a:r>
              <a:rPr dirty="0" sz="1800" spc="-40">
                <a:solidFill>
                  <a:srgbClr val="001F5F"/>
                </a:solidFill>
                <a:latin typeface="Georgia"/>
                <a:cs typeface="Georgia"/>
              </a:rPr>
              <a:t> </a:t>
            </a:r>
            <a:r>
              <a:rPr dirty="0" sz="1800" spc="-5">
                <a:solidFill>
                  <a:srgbClr val="001F5F"/>
                </a:solidFill>
                <a:latin typeface="Georgia"/>
                <a:cs typeface="Georgia"/>
              </a:rPr>
              <a:t>(в</a:t>
            </a:r>
            <a:r>
              <a:rPr dirty="0" sz="1800" spc="25">
                <a:solidFill>
                  <a:srgbClr val="001F5F"/>
                </a:solidFill>
                <a:latin typeface="Georgia"/>
                <a:cs typeface="Georgia"/>
              </a:rPr>
              <a:t> </a:t>
            </a:r>
            <a:r>
              <a:rPr dirty="0" sz="1800" spc="-10">
                <a:solidFill>
                  <a:srgbClr val="001F5F"/>
                </a:solidFill>
                <a:latin typeface="Georgia"/>
                <a:cs typeface="Georgia"/>
              </a:rPr>
              <a:t>том</a:t>
            </a:r>
            <a:r>
              <a:rPr dirty="0" sz="1800" spc="35">
                <a:solidFill>
                  <a:srgbClr val="001F5F"/>
                </a:solidFill>
                <a:latin typeface="Georgia"/>
                <a:cs typeface="Georgia"/>
              </a:rPr>
              <a:t> </a:t>
            </a:r>
            <a:r>
              <a:rPr dirty="0" sz="1800">
                <a:solidFill>
                  <a:srgbClr val="001F5F"/>
                </a:solidFill>
                <a:latin typeface="Georgia"/>
                <a:cs typeface="Georgia"/>
              </a:rPr>
              <a:t>числе</a:t>
            </a:r>
            <a:r>
              <a:rPr dirty="0" sz="1800" spc="-60">
                <a:solidFill>
                  <a:srgbClr val="001F5F"/>
                </a:solidFill>
                <a:latin typeface="Georgia"/>
                <a:cs typeface="Georgia"/>
              </a:rPr>
              <a:t> </a:t>
            </a:r>
            <a:r>
              <a:rPr dirty="0" sz="1800">
                <a:solidFill>
                  <a:srgbClr val="001F5F"/>
                </a:solidFill>
                <a:latin typeface="Georgia"/>
                <a:cs typeface="Georgia"/>
              </a:rPr>
              <a:t>в</a:t>
            </a:r>
            <a:r>
              <a:rPr dirty="0" sz="1800" spc="50">
                <a:solidFill>
                  <a:srgbClr val="001F5F"/>
                </a:solidFill>
                <a:latin typeface="Georgia"/>
                <a:cs typeface="Georgia"/>
              </a:rPr>
              <a:t> </a:t>
            </a:r>
            <a:r>
              <a:rPr dirty="0" sz="1800" spc="-5">
                <a:solidFill>
                  <a:srgbClr val="001F5F"/>
                </a:solidFill>
                <a:latin typeface="Georgia"/>
                <a:cs typeface="Georgia"/>
              </a:rPr>
              <a:t>связи</a:t>
            </a:r>
            <a:r>
              <a:rPr dirty="0" sz="1800" spc="-70">
                <a:solidFill>
                  <a:srgbClr val="001F5F"/>
                </a:solidFill>
                <a:latin typeface="Georgia"/>
                <a:cs typeface="Georgia"/>
              </a:rPr>
              <a:t> </a:t>
            </a:r>
            <a:r>
              <a:rPr dirty="0" sz="1800">
                <a:solidFill>
                  <a:srgbClr val="001F5F"/>
                </a:solidFill>
                <a:latin typeface="Georgia"/>
                <a:cs typeface="Georgia"/>
              </a:rPr>
              <a:t>с </a:t>
            </a:r>
            <a:r>
              <a:rPr dirty="0" sz="1800" spc="-420">
                <a:solidFill>
                  <a:srgbClr val="001F5F"/>
                </a:solidFill>
                <a:latin typeface="Georgia"/>
                <a:cs typeface="Georgia"/>
              </a:rPr>
              <a:t> </a:t>
            </a:r>
            <a:r>
              <a:rPr dirty="0" sz="1800">
                <a:solidFill>
                  <a:srgbClr val="001F5F"/>
                </a:solidFill>
                <a:latin typeface="Georgia"/>
                <a:cs typeface="Georgia"/>
              </a:rPr>
              <a:t>юбилейными</a:t>
            </a:r>
            <a:r>
              <a:rPr dirty="0" sz="1800" spc="-135">
                <a:solidFill>
                  <a:srgbClr val="001F5F"/>
                </a:solidFill>
                <a:latin typeface="Georgia"/>
                <a:cs typeface="Georgia"/>
              </a:rPr>
              <a:t> </a:t>
            </a:r>
            <a:r>
              <a:rPr dirty="0" sz="1800" spc="-5">
                <a:solidFill>
                  <a:srgbClr val="001F5F"/>
                </a:solidFill>
                <a:latin typeface="Georgia"/>
                <a:cs typeface="Georgia"/>
              </a:rPr>
              <a:t>датами);</a:t>
            </a:r>
            <a:endParaRPr sz="1800">
              <a:latin typeface="Georgia"/>
              <a:cs typeface="Georgia"/>
            </a:endParaRPr>
          </a:p>
          <a:p>
            <a:pPr>
              <a:lnSpc>
                <a:spcPct val="100000"/>
              </a:lnSpc>
              <a:spcBef>
                <a:spcPts val="15"/>
              </a:spcBef>
            </a:pPr>
            <a:endParaRPr sz="2100">
              <a:latin typeface="Georgia"/>
              <a:cs typeface="Georgia"/>
            </a:endParaRPr>
          </a:p>
          <a:p>
            <a:pPr marL="295910">
              <a:lnSpc>
                <a:spcPct val="100000"/>
              </a:lnSpc>
            </a:pPr>
            <a:r>
              <a:rPr dirty="0" sz="1800" spc="-5">
                <a:solidFill>
                  <a:srgbClr val="001F5F"/>
                </a:solidFill>
                <a:latin typeface="Georgia"/>
                <a:cs typeface="Georgia"/>
              </a:rPr>
              <a:t>позволяют</a:t>
            </a:r>
            <a:r>
              <a:rPr dirty="0" sz="1800" spc="45">
                <a:solidFill>
                  <a:srgbClr val="001F5F"/>
                </a:solidFill>
                <a:latin typeface="Georgia"/>
                <a:cs typeface="Georgia"/>
              </a:rPr>
              <a:t> </a:t>
            </a:r>
            <a:r>
              <a:rPr dirty="0" sz="1800" spc="-5">
                <a:solidFill>
                  <a:srgbClr val="001F5F"/>
                </a:solidFill>
                <a:latin typeface="Georgia"/>
                <a:cs typeface="Georgia"/>
              </a:rPr>
              <a:t>осмысливать роль</a:t>
            </a:r>
            <a:r>
              <a:rPr dirty="0" sz="1800" spc="15">
                <a:solidFill>
                  <a:srgbClr val="001F5F"/>
                </a:solidFill>
                <a:latin typeface="Georgia"/>
                <a:cs typeface="Georgia"/>
              </a:rPr>
              <a:t> </a:t>
            </a:r>
            <a:r>
              <a:rPr dirty="0" sz="1800" spc="-5">
                <a:solidFill>
                  <a:srgbClr val="001F5F"/>
                </a:solidFill>
                <a:latin typeface="Georgia"/>
                <a:cs typeface="Georgia"/>
              </a:rPr>
              <a:t>культуры</a:t>
            </a:r>
            <a:r>
              <a:rPr dirty="0" sz="1800" spc="-35">
                <a:solidFill>
                  <a:srgbClr val="001F5F"/>
                </a:solidFill>
                <a:latin typeface="Georgia"/>
                <a:cs typeface="Georgia"/>
              </a:rPr>
              <a:t> </a:t>
            </a:r>
            <a:r>
              <a:rPr dirty="0" sz="1800">
                <a:solidFill>
                  <a:srgbClr val="001F5F"/>
                </a:solidFill>
                <a:latin typeface="Georgia"/>
                <a:cs typeface="Georgia"/>
              </a:rPr>
              <a:t>в</a:t>
            </a:r>
            <a:r>
              <a:rPr dirty="0" sz="1800" spc="5">
                <a:solidFill>
                  <a:srgbClr val="001F5F"/>
                </a:solidFill>
                <a:latin typeface="Georgia"/>
                <a:cs typeface="Georgia"/>
              </a:rPr>
              <a:t> </a:t>
            </a:r>
            <a:r>
              <a:rPr dirty="0" sz="1800">
                <a:solidFill>
                  <a:srgbClr val="001F5F"/>
                </a:solidFill>
                <a:latin typeface="Georgia"/>
                <a:cs typeface="Georgia"/>
              </a:rPr>
              <a:t>жизни</a:t>
            </a:r>
            <a:r>
              <a:rPr dirty="0" sz="1800" spc="-20">
                <a:solidFill>
                  <a:srgbClr val="001F5F"/>
                </a:solidFill>
                <a:latin typeface="Georgia"/>
                <a:cs typeface="Georgia"/>
              </a:rPr>
              <a:t> </a:t>
            </a:r>
            <a:r>
              <a:rPr dirty="0" sz="1800" spc="-5">
                <a:solidFill>
                  <a:srgbClr val="001F5F"/>
                </a:solidFill>
                <a:latin typeface="Georgia"/>
                <a:cs typeface="Georgia"/>
              </a:rPr>
              <a:t>человека,</a:t>
            </a:r>
            <a:r>
              <a:rPr dirty="0" sz="1800" spc="25">
                <a:solidFill>
                  <a:srgbClr val="001F5F"/>
                </a:solidFill>
                <a:latin typeface="Georgia"/>
                <a:cs typeface="Georgia"/>
              </a:rPr>
              <a:t> </a:t>
            </a:r>
            <a:r>
              <a:rPr dirty="0" sz="1800" spc="-5">
                <a:solidFill>
                  <a:srgbClr val="001F5F"/>
                </a:solidFill>
                <a:latin typeface="Georgia"/>
                <a:cs typeface="Georgia"/>
              </a:rPr>
              <a:t>важность</a:t>
            </a:r>
            <a:endParaRPr sz="1800">
              <a:latin typeface="Georgia"/>
              <a:cs typeface="Georgia"/>
            </a:endParaRPr>
          </a:p>
          <a:p>
            <a:pPr marL="12700">
              <a:lnSpc>
                <a:spcPct val="100000"/>
              </a:lnSpc>
            </a:pPr>
            <a:r>
              <a:rPr dirty="0" sz="1800" spc="-25">
                <a:solidFill>
                  <a:srgbClr val="001F5F"/>
                </a:solidFill>
                <a:latin typeface="Georgia"/>
                <a:cs typeface="Georgia"/>
              </a:rPr>
              <a:t>исторической</a:t>
            </a:r>
            <a:r>
              <a:rPr dirty="0" sz="1800" spc="90">
                <a:solidFill>
                  <a:srgbClr val="001F5F"/>
                </a:solidFill>
                <a:latin typeface="Georgia"/>
                <a:cs typeface="Georgia"/>
              </a:rPr>
              <a:t> </a:t>
            </a:r>
            <a:r>
              <a:rPr dirty="0" sz="1800" spc="-5">
                <a:solidFill>
                  <a:srgbClr val="001F5F"/>
                </a:solidFill>
                <a:latin typeface="Georgia"/>
                <a:cs typeface="Georgia"/>
              </a:rPr>
              <a:t>памяти,</a:t>
            </a:r>
            <a:r>
              <a:rPr dirty="0" sz="1800" spc="25">
                <a:solidFill>
                  <a:srgbClr val="001F5F"/>
                </a:solidFill>
                <a:latin typeface="Georgia"/>
                <a:cs typeface="Georgia"/>
              </a:rPr>
              <a:t> </a:t>
            </a:r>
            <a:r>
              <a:rPr dirty="0" sz="1800" spc="-5">
                <a:solidFill>
                  <a:srgbClr val="001F5F"/>
                </a:solidFill>
                <a:latin typeface="Georgia"/>
                <a:cs typeface="Georgia"/>
              </a:rPr>
              <a:t>сохранения</a:t>
            </a:r>
            <a:r>
              <a:rPr dirty="0" sz="1800" spc="-25">
                <a:solidFill>
                  <a:srgbClr val="001F5F"/>
                </a:solidFill>
                <a:latin typeface="Georgia"/>
                <a:cs typeface="Georgia"/>
              </a:rPr>
              <a:t> </a:t>
            </a:r>
            <a:r>
              <a:rPr dirty="0" sz="1800" spc="-5">
                <a:solidFill>
                  <a:srgbClr val="001F5F"/>
                </a:solidFill>
                <a:latin typeface="Georgia"/>
                <a:cs typeface="Georgia"/>
              </a:rPr>
              <a:t>традиционных</a:t>
            </a:r>
            <a:r>
              <a:rPr dirty="0" sz="1800" spc="-35">
                <a:solidFill>
                  <a:srgbClr val="001F5F"/>
                </a:solidFill>
                <a:latin typeface="Georgia"/>
                <a:cs typeface="Georgia"/>
              </a:rPr>
              <a:t> </a:t>
            </a:r>
            <a:r>
              <a:rPr dirty="0" sz="1800" spc="-25">
                <a:solidFill>
                  <a:srgbClr val="001F5F"/>
                </a:solidFill>
                <a:latin typeface="Georgia"/>
                <a:cs typeface="Georgia"/>
              </a:rPr>
              <a:t>ценностей;</a:t>
            </a:r>
            <a:endParaRPr sz="1800">
              <a:latin typeface="Georgia"/>
              <a:cs typeface="Georgia"/>
            </a:endParaRPr>
          </a:p>
          <a:p>
            <a:pPr>
              <a:lnSpc>
                <a:spcPct val="100000"/>
              </a:lnSpc>
              <a:spcBef>
                <a:spcPts val="15"/>
              </a:spcBef>
            </a:pPr>
            <a:endParaRPr sz="2100">
              <a:latin typeface="Georgia"/>
              <a:cs typeface="Georgia"/>
            </a:endParaRPr>
          </a:p>
          <a:p>
            <a:pPr marL="295910">
              <a:lnSpc>
                <a:spcPct val="100000"/>
              </a:lnSpc>
            </a:pPr>
            <a:r>
              <a:rPr dirty="0" sz="1800" spc="-5">
                <a:solidFill>
                  <a:srgbClr val="001F5F"/>
                </a:solidFill>
                <a:latin typeface="Georgia"/>
                <a:cs typeface="Georgia"/>
              </a:rPr>
              <a:t>побуждают</a:t>
            </a:r>
            <a:r>
              <a:rPr dirty="0" sz="1800" spc="80">
                <a:solidFill>
                  <a:srgbClr val="001F5F"/>
                </a:solidFill>
                <a:latin typeface="Georgia"/>
                <a:cs typeface="Georgia"/>
              </a:rPr>
              <a:t> </a:t>
            </a:r>
            <a:r>
              <a:rPr dirty="0" sz="1800">
                <a:solidFill>
                  <a:srgbClr val="001F5F"/>
                </a:solidFill>
                <a:latin typeface="Georgia"/>
                <a:cs typeface="Georgia"/>
              </a:rPr>
              <a:t>задуматься о</a:t>
            </a:r>
            <a:r>
              <a:rPr dirty="0" sz="1800" spc="25">
                <a:solidFill>
                  <a:srgbClr val="001F5F"/>
                </a:solidFill>
                <a:latin typeface="Georgia"/>
                <a:cs typeface="Georgia"/>
              </a:rPr>
              <a:t> </a:t>
            </a:r>
            <a:r>
              <a:rPr dirty="0" sz="1800" spc="-5">
                <a:solidFill>
                  <a:srgbClr val="001F5F"/>
                </a:solidFill>
                <a:latin typeface="Georgia"/>
                <a:cs typeface="Georgia"/>
              </a:rPr>
              <a:t>взаимодействии</a:t>
            </a:r>
            <a:r>
              <a:rPr dirty="0" sz="1800" spc="-50">
                <a:solidFill>
                  <a:srgbClr val="001F5F"/>
                </a:solidFill>
                <a:latin typeface="Georgia"/>
                <a:cs typeface="Georgia"/>
              </a:rPr>
              <a:t> </a:t>
            </a:r>
            <a:r>
              <a:rPr dirty="0" sz="1800" spc="-5">
                <a:solidFill>
                  <a:srgbClr val="001F5F"/>
                </a:solidFill>
                <a:latin typeface="Georgia"/>
                <a:cs typeface="Georgia"/>
              </a:rPr>
              <a:t>человека</a:t>
            </a:r>
            <a:r>
              <a:rPr dirty="0" sz="1800" spc="20">
                <a:solidFill>
                  <a:srgbClr val="001F5F"/>
                </a:solidFill>
                <a:latin typeface="Georgia"/>
                <a:cs typeface="Georgia"/>
              </a:rPr>
              <a:t> </a:t>
            </a:r>
            <a:r>
              <a:rPr dirty="0" sz="1800">
                <a:solidFill>
                  <a:srgbClr val="001F5F"/>
                </a:solidFill>
                <a:latin typeface="Georgia"/>
                <a:cs typeface="Georgia"/>
              </a:rPr>
              <a:t>и</a:t>
            </a:r>
            <a:r>
              <a:rPr dirty="0" sz="1800" spc="420">
                <a:solidFill>
                  <a:srgbClr val="001F5F"/>
                </a:solidFill>
                <a:latin typeface="Georgia"/>
                <a:cs typeface="Georgia"/>
              </a:rPr>
              <a:t> </a:t>
            </a:r>
            <a:r>
              <a:rPr dirty="0" sz="1800">
                <a:solidFill>
                  <a:srgbClr val="001F5F"/>
                </a:solidFill>
                <a:latin typeface="Georgia"/>
                <a:cs typeface="Georgia"/>
              </a:rPr>
              <a:t>природы,</a:t>
            </a:r>
            <a:endParaRPr sz="1800">
              <a:latin typeface="Georgia"/>
              <a:cs typeface="Georgia"/>
            </a:endParaRPr>
          </a:p>
          <a:p>
            <a:pPr marL="12700" marR="727710">
              <a:lnSpc>
                <a:spcPct val="100000"/>
              </a:lnSpc>
              <a:spcBef>
                <a:spcPts val="5"/>
              </a:spcBef>
            </a:pPr>
            <a:r>
              <a:rPr dirty="0" sz="1800">
                <a:solidFill>
                  <a:srgbClr val="001F5F"/>
                </a:solidFill>
                <a:latin typeface="Georgia"/>
                <a:cs typeface="Georgia"/>
              </a:rPr>
              <a:t>направлениях</a:t>
            </a:r>
            <a:r>
              <a:rPr dirty="0" sz="1800" spc="-25">
                <a:solidFill>
                  <a:srgbClr val="001F5F"/>
                </a:solidFill>
                <a:latin typeface="Georgia"/>
                <a:cs typeface="Georgia"/>
              </a:rPr>
              <a:t> </a:t>
            </a:r>
            <a:r>
              <a:rPr dirty="0" sz="1800" spc="-5">
                <a:solidFill>
                  <a:srgbClr val="001F5F"/>
                </a:solidFill>
                <a:latin typeface="Georgia"/>
                <a:cs typeface="Georgia"/>
              </a:rPr>
              <a:t>развития</a:t>
            </a:r>
            <a:r>
              <a:rPr dirty="0" sz="1800" spc="-65">
                <a:solidFill>
                  <a:srgbClr val="001F5F"/>
                </a:solidFill>
                <a:latin typeface="Georgia"/>
                <a:cs typeface="Georgia"/>
              </a:rPr>
              <a:t> </a:t>
            </a:r>
            <a:r>
              <a:rPr dirty="0" sz="1800" spc="-5">
                <a:solidFill>
                  <a:srgbClr val="001F5F"/>
                </a:solidFill>
                <a:latin typeface="Georgia"/>
                <a:cs typeface="Georgia"/>
              </a:rPr>
              <a:t>культуры,</a:t>
            </a:r>
            <a:r>
              <a:rPr dirty="0" sz="1800" spc="-60">
                <a:solidFill>
                  <a:srgbClr val="001F5F"/>
                </a:solidFill>
                <a:latin typeface="Georgia"/>
                <a:cs typeface="Georgia"/>
              </a:rPr>
              <a:t> </a:t>
            </a:r>
            <a:r>
              <a:rPr dirty="0" sz="1800" spc="-5">
                <a:solidFill>
                  <a:srgbClr val="001F5F"/>
                </a:solidFill>
                <a:latin typeface="Georgia"/>
                <a:cs typeface="Georgia"/>
              </a:rPr>
              <a:t>влиянии</a:t>
            </a:r>
            <a:r>
              <a:rPr dirty="0" sz="1800" spc="-85">
                <a:solidFill>
                  <a:srgbClr val="001F5F"/>
                </a:solidFill>
                <a:latin typeface="Georgia"/>
                <a:cs typeface="Georgia"/>
              </a:rPr>
              <a:t> </a:t>
            </a:r>
            <a:r>
              <a:rPr dirty="0" sz="1800" spc="-30">
                <a:solidFill>
                  <a:srgbClr val="001F5F"/>
                </a:solidFill>
                <a:latin typeface="Georgia"/>
                <a:cs typeface="Georgia"/>
              </a:rPr>
              <a:t>искусства</a:t>
            </a:r>
            <a:r>
              <a:rPr dirty="0" sz="1800" spc="85">
                <a:solidFill>
                  <a:srgbClr val="001F5F"/>
                </a:solidFill>
                <a:latin typeface="Georgia"/>
                <a:cs typeface="Georgia"/>
              </a:rPr>
              <a:t> </a:t>
            </a:r>
            <a:r>
              <a:rPr dirty="0" sz="1800">
                <a:solidFill>
                  <a:srgbClr val="001F5F"/>
                </a:solidFill>
                <a:latin typeface="Georgia"/>
                <a:cs typeface="Georgia"/>
              </a:rPr>
              <a:t>и</a:t>
            </a:r>
            <a:r>
              <a:rPr dirty="0" sz="1800" spc="55">
                <a:solidFill>
                  <a:srgbClr val="001F5F"/>
                </a:solidFill>
                <a:latin typeface="Georgia"/>
                <a:cs typeface="Georgia"/>
              </a:rPr>
              <a:t> </a:t>
            </a:r>
            <a:r>
              <a:rPr dirty="0" sz="1800" spc="-5">
                <a:solidFill>
                  <a:srgbClr val="001F5F"/>
                </a:solidFill>
                <a:latin typeface="Georgia"/>
                <a:cs typeface="Georgia"/>
              </a:rPr>
              <a:t>новых</a:t>
            </a:r>
            <a:r>
              <a:rPr dirty="0" sz="1800" spc="35">
                <a:solidFill>
                  <a:srgbClr val="001F5F"/>
                </a:solidFill>
                <a:latin typeface="Georgia"/>
                <a:cs typeface="Georgia"/>
              </a:rPr>
              <a:t> </a:t>
            </a:r>
            <a:r>
              <a:rPr dirty="0" sz="1800" spc="-5">
                <a:solidFill>
                  <a:srgbClr val="001F5F"/>
                </a:solidFill>
                <a:latin typeface="Georgia"/>
                <a:cs typeface="Georgia"/>
              </a:rPr>
              <a:t>технологий</a:t>
            </a:r>
            <a:r>
              <a:rPr dirty="0" sz="1800" spc="90">
                <a:solidFill>
                  <a:srgbClr val="001F5F"/>
                </a:solidFill>
                <a:latin typeface="Georgia"/>
                <a:cs typeface="Georgia"/>
              </a:rPr>
              <a:t> </a:t>
            </a:r>
            <a:r>
              <a:rPr dirty="0" sz="1800">
                <a:solidFill>
                  <a:srgbClr val="001F5F"/>
                </a:solidFill>
                <a:latin typeface="Georgia"/>
                <a:cs typeface="Georgia"/>
              </a:rPr>
              <a:t>на </a:t>
            </a:r>
            <a:r>
              <a:rPr dirty="0" sz="1800" spc="-420">
                <a:solidFill>
                  <a:srgbClr val="001F5F"/>
                </a:solidFill>
                <a:latin typeface="Georgia"/>
                <a:cs typeface="Georgia"/>
              </a:rPr>
              <a:t> </a:t>
            </a:r>
            <a:r>
              <a:rPr dirty="0" sz="1800" spc="-5">
                <a:solidFill>
                  <a:srgbClr val="001F5F"/>
                </a:solidFill>
                <a:latin typeface="Georgia"/>
                <a:cs typeface="Georgia"/>
              </a:rPr>
              <a:t>человека.</a:t>
            </a:r>
            <a:endParaRPr sz="1800">
              <a:latin typeface="Georgia"/>
              <a:cs typeface="Georgia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9144000" cy="923925"/>
          </a:xfrm>
          <a:custGeom>
            <a:avLst/>
            <a:gdLst/>
            <a:ahLst/>
            <a:cxnLst/>
            <a:rect l="l" t="t" r="r" b="b"/>
            <a:pathLst>
              <a:path w="9144000" h="923925">
                <a:moveTo>
                  <a:pt x="9144000" y="0"/>
                </a:moveTo>
                <a:lnTo>
                  <a:pt x="0" y="0"/>
                </a:lnTo>
                <a:lnTo>
                  <a:pt x="0" y="923416"/>
                </a:lnTo>
                <a:lnTo>
                  <a:pt x="9144000" y="923416"/>
                </a:lnTo>
                <a:lnTo>
                  <a:pt x="9144000" y="0"/>
                </a:lnTo>
                <a:close/>
              </a:path>
            </a:pathLst>
          </a:custGeom>
          <a:solidFill>
            <a:srgbClr val="34466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1258061" y="155194"/>
            <a:ext cx="6862445" cy="39116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3418204" algn="l"/>
              </a:tabLst>
            </a:pPr>
            <a:r>
              <a:rPr dirty="0" spc="-25" b="0">
                <a:latin typeface="Calibri Light"/>
                <a:cs typeface="Calibri Light"/>
              </a:rPr>
              <a:t>АЛГОРИТМ</a:t>
            </a:r>
            <a:r>
              <a:rPr dirty="0" spc="415" b="0">
                <a:latin typeface="Calibri Light"/>
                <a:cs typeface="Calibri Light"/>
              </a:rPr>
              <a:t> </a:t>
            </a:r>
            <a:r>
              <a:rPr dirty="0" spc="-5" b="0">
                <a:latin typeface="Calibri Light"/>
                <a:cs typeface="Calibri Light"/>
              </a:rPr>
              <a:t>РАБОТЫ</a:t>
            </a:r>
            <a:r>
              <a:rPr dirty="0" spc="370" b="0">
                <a:latin typeface="Calibri Light"/>
                <a:cs typeface="Calibri Light"/>
              </a:rPr>
              <a:t> </a:t>
            </a:r>
            <a:r>
              <a:rPr dirty="0" spc="-5" b="0">
                <a:latin typeface="Calibri Light"/>
                <a:cs typeface="Calibri Light"/>
              </a:rPr>
              <a:t>НАД	</a:t>
            </a:r>
            <a:r>
              <a:rPr dirty="0" spc="-25" b="0">
                <a:latin typeface="Calibri Light"/>
                <a:cs typeface="Calibri Light"/>
              </a:rPr>
              <a:t>ИТОГОВЫМ</a:t>
            </a:r>
            <a:r>
              <a:rPr dirty="0" spc="235" b="0">
                <a:latin typeface="Calibri Light"/>
                <a:cs typeface="Calibri Light"/>
              </a:rPr>
              <a:t> </a:t>
            </a:r>
            <a:r>
              <a:rPr dirty="0" spc="-20" b="0">
                <a:latin typeface="Calibri Light"/>
                <a:cs typeface="Calibri Light"/>
              </a:rPr>
              <a:t>СОЧИНЕНИЕМ</a:t>
            </a:r>
          </a:p>
        </p:txBody>
      </p:sp>
      <p:grpSp>
        <p:nvGrpSpPr>
          <p:cNvPr id="4" name="object 4"/>
          <p:cNvGrpSpPr/>
          <p:nvPr/>
        </p:nvGrpSpPr>
        <p:grpSpPr>
          <a:xfrm>
            <a:off x="130810" y="758951"/>
            <a:ext cx="8888730" cy="6105525"/>
            <a:chOff x="130810" y="758951"/>
            <a:chExt cx="8888730" cy="6105525"/>
          </a:xfrm>
        </p:grpSpPr>
        <p:sp>
          <p:nvSpPr>
            <p:cNvPr id="5" name="object 5"/>
            <p:cNvSpPr/>
            <p:nvPr/>
          </p:nvSpPr>
          <p:spPr>
            <a:xfrm>
              <a:off x="137160" y="758951"/>
              <a:ext cx="8876030" cy="6099175"/>
            </a:xfrm>
            <a:custGeom>
              <a:avLst/>
              <a:gdLst/>
              <a:ahLst/>
              <a:cxnLst/>
              <a:rect l="l" t="t" r="r" b="b"/>
              <a:pathLst>
                <a:path w="8876030" h="6099175">
                  <a:moveTo>
                    <a:pt x="12687" y="0"/>
                  </a:moveTo>
                  <a:lnTo>
                    <a:pt x="0" y="0"/>
                  </a:lnTo>
                  <a:lnTo>
                    <a:pt x="0" y="6098667"/>
                  </a:lnTo>
                  <a:lnTo>
                    <a:pt x="12687" y="6098667"/>
                  </a:lnTo>
                  <a:lnTo>
                    <a:pt x="12687" y="0"/>
                  </a:lnTo>
                  <a:close/>
                </a:path>
                <a:path w="8876030" h="6099175">
                  <a:moveTo>
                    <a:pt x="381584" y="0"/>
                  </a:moveTo>
                  <a:lnTo>
                    <a:pt x="368896" y="0"/>
                  </a:lnTo>
                  <a:lnTo>
                    <a:pt x="368896" y="6098667"/>
                  </a:lnTo>
                  <a:lnTo>
                    <a:pt x="381584" y="6098667"/>
                  </a:lnTo>
                  <a:lnTo>
                    <a:pt x="381584" y="0"/>
                  </a:lnTo>
                  <a:close/>
                </a:path>
                <a:path w="8876030" h="6099175">
                  <a:moveTo>
                    <a:pt x="8875763" y="0"/>
                  </a:moveTo>
                  <a:lnTo>
                    <a:pt x="8863076" y="0"/>
                  </a:lnTo>
                  <a:lnTo>
                    <a:pt x="8863076" y="6098667"/>
                  </a:lnTo>
                  <a:lnTo>
                    <a:pt x="8875763" y="6098667"/>
                  </a:lnTo>
                  <a:lnTo>
                    <a:pt x="8875763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/>
            <p:cNvSpPr/>
            <p:nvPr/>
          </p:nvSpPr>
          <p:spPr>
            <a:xfrm>
              <a:off x="137160" y="1563623"/>
              <a:ext cx="8876030" cy="0"/>
            </a:xfrm>
            <a:custGeom>
              <a:avLst/>
              <a:gdLst/>
              <a:ahLst/>
              <a:cxnLst/>
              <a:rect l="l" t="t" r="r" b="b"/>
              <a:pathLst>
                <a:path w="8876030" h="0">
                  <a:moveTo>
                    <a:pt x="0" y="0"/>
                  </a:moveTo>
                  <a:lnTo>
                    <a:pt x="374904" y="0"/>
                  </a:lnTo>
                </a:path>
                <a:path w="8876030" h="0">
                  <a:moveTo>
                    <a:pt x="8863457" y="0"/>
                  </a:moveTo>
                  <a:lnTo>
                    <a:pt x="8875776" y="0"/>
                  </a:lnTo>
                </a:path>
              </a:pathLst>
            </a:custGeom>
            <a:ln w="6096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/>
            <p:cNvSpPr/>
            <p:nvPr/>
          </p:nvSpPr>
          <p:spPr>
            <a:xfrm>
              <a:off x="137160" y="1569720"/>
              <a:ext cx="8876030" cy="0"/>
            </a:xfrm>
            <a:custGeom>
              <a:avLst/>
              <a:gdLst/>
              <a:ahLst/>
              <a:cxnLst/>
              <a:rect l="l" t="t" r="r" b="b"/>
              <a:pathLst>
                <a:path w="8876030" h="0">
                  <a:moveTo>
                    <a:pt x="0" y="0"/>
                  </a:moveTo>
                  <a:lnTo>
                    <a:pt x="8875776" y="0"/>
                  </a:lnTo>
                </a:path>
              </a:pathLst>
            </a:custGeom>
            <a:ln w="6096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/>
            <p:cNvSpPr/>
            <p:nvPr/>
          </p:nvSpPr>
          <p:spPr>
            <a:xfrm>
              <a:off x="137160" y="2084832"/>
              <a:ext cx="8876030" cy="4419600"/>
            </a:xfrm>
            <a:custGeom>
              <a:avLst/>
              <a:gdLst/>
              <a:ahLst/>
              <a:cxnLst/>
              <a:rect l="l" t="t" r="r" b="b"/>
              <a:pathLst>
                <a:path w="8876030" h="4419600">
                  <a:moveTo>
                    <a:pt x="0" y="0"/>
                  </a:moveTo>
                  <a:lnTo>
                    <a:pt x="8875776" y="0"/>
                  </a:lnTo>
                </a:path>
                <a:path w="8876030" h="4419600">
                  <a:moveTo>
                    <a:pt x="0" y="518159"/>
                  </a:moveTo>
                  <a:lnTo>
                    <a:pt x="8875776" y="518159"/>
                  </a:lnTo>
                </a:path>
                <a:path w="8876030" h="4419600">
                  <a:moveTo>
                    <a:pt x="0" y="2529840"/>
                  </a:moveTo>
                  <a:lnTo>
                    <a:pt x="8875776" y="2529840"/>
                  </a:lnTo>
                </a:path>
                <a:path w="8876030" h="4419600">
                  <a:moveTo>
                    <a:pt x="0" y="2834640"/>
                  </a:moveTo>
                  <a:lnTo>
                    <a:pt x="8875776" y="2834640"/>
                  </a:lnTo>
                </a:path>
                <a:path w="8876030" h="4419600">
                  <a:moveTo>
                    <a:pt x="0" y="4419549"/>
                  </a:moveTo>
                  <a:lnTo>
                    <a:pt x="8875776" y="4419549"/>
                  </a:lnTo>
                </a:path>
              </a:pathLst>
            </a:custGeom>
            <a:ln w="12192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/>
            <p:cNvSpPr/>
            <p:nvPr/>
          </p:nvSpPr>
          <p:spPr>
            <a:xfrm>
              <a:off x="137160" y="6857999"/>
              <a:ext cx="8876030" cy="0"/>
            </a:xfrm>
            <a:custGeom>
              <a:avLst/>
              <a:gdLst/>
              <a:ahLst/>
              <a:cxnLst/>
              <a:rect l="l" t="t" r="r" b="b"/>
              <a:pathLst>
                <a:path w="8876030" h="0">
                  <a:moveTo>
                    <a:pt x="0" y="0"/>
                  </a:moveTo>
                  <a:lnTo>
                    <a:pt x="8875776" y="0"/>
                  </a:lnTo>
                </a:path>
              </a:pathLst>
            </a:custGeom>
            <a:ln w="12192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0" name="object 10"/>
          <p:cNvSpPr txBox="1"/>
          <p:nvPr/>
        </p:nvSpPr>
        <p:spPr>
          <a:xfrm>
            <a:off x="512063" y="1072007"/>
            <a:ext cx="8065770" cy="426084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630"/>
              </a:lnSpc>
            </a:pPr>
            <a:r>
              <a:rPr dirty="0" baseline="13888" sz="2100" spc="-487">
                <a:solidFill>
                  <a:srgbClr val="1F477B"/>
                </a:solidFill>
                <a:latin typeface="Calibri"/>
                <a:cs typeface="Calibri"/>
              </a:rPr>
              <a:t>В</a:t>
            </a:r>
            <a:r>
              <a:rPr dirty="0" sz="1400" spc="-325">
                <a:solidFill>
                  <a:srgbClr val="001F5F"/>
                </a:solidFill>
                <a:latin typeface="Calibri"/>
                <a:cs typeface="Calibri"/>
              </a:rPr>
              <a:t>И</a:t>
            </a:r>
            <a:r>
              <a:rPr dirty="0" baseline="13888" sz="2100" spc="-487">
                <a:solidFill>
                  <a:srgbClr val="1F477B"/>
                </a:solidFill>
                <a:latin typeface="Calibri"/>
                <a:cs typeface="Calibri"/>
              </a:rPr>
              <a:t>ы</a:t>
            </a:r>
            <a:r>
              <a:rPr dirty="0" sz="1400" spc="-325">
                <a:solidFill>
                  <a:srgbClr val="001F5F"/>
                </a:solidFill>
                <a:latin typeface="Calibri"/>
                <a:cs typeface="Calibri"/>
              </a:rPr>
              <a:t>з</a:t>
            </a:r>
            <a:r>
              <a:rPr dirty="0" baseline="13888" sz="2100" spc="-487">
                <a:solidFill>
                  <a:srgbClr val="1F477B"/>
                </a:solidFill>
                <a:latin typeface="Calibri"/>
                <a:cs typeface="Calibri"/>
              </a:rPr>
              <a:t>би</a:t>
            </a:r>
            <a:r>
              <a:rPr dirty="0" sz="1400" spc="-325">
                <a:solidFill>
                  <a:srgbClr val="001F5F"/>
                </a:solidFill>
                <a:latin typeface="Calibri"/>
                <a:cs typeface="Calibri"/>
              </a:rPr>
              <a:t>ш</a:t>
            </a:r>
            <a:r>
              <a:rPr dirty="0" baseline="13888" sz="2100" spc="-487">
                <a:solidFill>
                  <a:srgbClr val="1F477B"/>
                </a:solidFill>
                <a:latin typeface="Calibri"/>
                <a:cs typeface="Calibri"/>
              </a:rPr>
              <a:t>р</a:t>
            </a:r>
            <a:r>
              <a:rPr dirty="0" sz="1400" spc="-325">
                <a:solidFill>
                  <a:srgbClr val="001F5F"/>
                </a:solidFill>
                <a:latin typeface="Calibri"/>
                <a:cs typeface="Calibri"/>
              </a:rPr>
              <a:t>е</a:t>
            </a:r>
            <a:r>
              <a:rPr dirty="0" baseline="13888" sz="2100" spc="-487">
                <a:solidFill>
                  <a:srgbClr val="1F477B"/>
                </a:solidFill>
                <a:latin typeface="Calibri"/>
                <a:cs typeface="Calibri"/>
              </a:rPr>
              <a:t>а</a:t>
            </a:r>
            <a:r>
              <a:rPr dirty="0" sz="1400" spc="-325">
                <a:solidFill>
                  <a:srgbClr val="001F5F"/>
                </a:solidFill>
                <a:latin typeface="Calibri"/>
                <a:cs typeface="Calibri"/>
              </a:rPr>
              <a:t>с</a:t>
            </a:r>
            <a:r>
              <a:rPr dirty="0" baseline="13888" sz="2100" spc="-487">
                <a:solidFill>
                  <a:srgbClr val="1F477B"/>
                </a:solidFill>
                <a:latin typeface="Calibri"/>
                <a:cs typeface="Calibri"/>
              </a:rPr>
              <a:t>ю</a:t>
            </a:r>
            <a:r>
              <a:rPr dirty="0" sz="1400" spc="-325">
                <a:solidFill>
                  <a:srgbClr val="001F5F"/>
                </a:solidFill>
                <a:latin typeface="Calibri"/>
                <a:cs typeface="Calibri"/>
              </a:rPr>
              <a:t>ти</a:t>
            </a:r>
            <a:r>
              <a:rPr dirty="0" baseline="13888" sz="2100" spc="-487">
                <a:solidFill>
                  <a:srgbClr val="1F477B"/>
                </a:solidFill>
                <a:latin typeface="Calibri"/>
                <a:cs typeface="Calibri"/>
              </a:rPr>
              <a:t>т</a:t>
            </a:r>
            <a:r>
              <a:rPr dirty="0" sz="1400" spc="-325">
                <a:solidFill>
                  <a:srgbClr val="001F5F"/>
                </a:solidFill>
                <a:latin typeface="Calibri"/>
                <a:cs typeface="Calibri"/>
              </a:rPr>
              <a:t>п</a:t>
            </a:r>
            <a:r>
              <a:rPr dirty="0" baseline="13888" sz="2100" spc="-487">
                <a:solidFill>
                  <a:srgbClr val="1F477B"/>
                </a:solidFill>
                <a:latin typeface="Calibri"/>
                <a:cs typeface="Calibri"/>
              </a:rPr>
              <a:t>е</a:t>
            </a:r>
            <a:r>
              <a:rPr dirty="0" sz="1400" spc="-325">
                <a:solidFill>
                  <a:srgbClr val="001F5F"/>
                </a:solidFill>
                <a:latin typeface="Calibri"/>
                <a:cs typeface="Calibri"/>
              </a:rPr>
              <a:t>р</a:t>
            </a:r>
            <a:r>
              <a:rPr dirty="0" baseline="13888" sz="2100" spc="-487">
                <a:solidFill>
                  <a:srgbClr val="1F477B"/>
                </a:solidFill>
                <a:latin typeface="Calibri"/>
                <a:cs typeface="Calibri"/>
              </a:rPr>
              <a:t>м</a:t>
            </a:r>
            <a:r>
              <a:rPr dirty="0" sz="1400" spc="-325">
                <a:solidFill>
                  <a:srgbClr val="001F5F"/>
                </a:solidFill>
                <a:latin typeface="Calibri"/>
                <a:cs typeface="Calibri"/>
              </a:rPr>
              <a:t>е</a:t>
            </a:r>
            <a:r>
              <a:rPr dirty="0" baseline="13888" sz="2100" spc="-487">
                <a:solidFill>
                  <a:srgbClr val="1F477B"/>
                </a:solidFill>
                <a:latin typeface="Calibri"/>
                <a:cs typeface="Calibri"/>
              </a:rPr>
              <a:t>у</a:t>
            </a:r>
            <a:r>
              <a:rPr dirty="0" sz="1400" spc="-325">
                <a:solidFill>
                  <a:srgbClr val="001F5F"/>
                </a:solidFill>
                <a:latin typeface="Calibri"/>
                <a:cs typeface="Calibri"/>
              </a:rPr>
              <a:t>д</a:t>
            </a:r>
            <a:r>
              <a:rPr dirty="0" baseline="13888" sz="2100" spc="-487">
                <a:solidFill>
                  <a:srgbClr val="1F477B"/>
                </a:solidFill>
                <a:latin typeface="Calibri"/>
                <a:cs typeface="Calibri"/>
              </a:rPr>
              <a:t>из</a:t>
            </a:r>
            <a:r>
              <a:rPr dirty="0" sz="1400" spc="-325">
                <a:solidFill>
                  <a:srgbClr val="001F5F"/>
                </a:solidFill>
                <a:latin typeface="Calibri"/>
                <a:cs typeface="Calibri"/>
              </a:rPr>
              <a:t>лож</a:t>
            </a:r>
            <a:r>
              <a:rPr dirty="0" baseline="13888" sz="2100" spc="-487">
                <a:solidFill>
                  <a:srgbClr val="1F477B"/>
                </a:solidFill>
                <a:latin typeface="Calibri"/>
                <a:cs typeface="Calibri"/>
              </a:rPr>
              <a:t>6</a:t>
            </a:r>
            <a:r>
              <a:rPr dirty="0" baseline="13888" sz="2100" spc="-292">
                <a:solidFill>
                  <a:srgbClr val="1F477B"/>
                </a:solidFill>
                <a:latin typeface="Calibri"/>
                <a:cs typeface="Calibri"/>
              </a:rPr>
              <a:t> </a:t>
            </a:r>
            <a:r>
              <a:rPr dirty="0" sz="1400" spc="-204">
                <a:solidFill>
                  <a:srgbClr val="001F5F"/>
                </a:solidFill>
                <a:latin typeface="Calibri"/>
                <a:cs typeface="Calibri"/>
              </a:rPr>
              <a:t>е</a:t>
            </a:r>
            <a:r>
              <a:rPr dirty="0" baseline="13888" sz="2100" spc="-307">
                <a:solidFill>
                  <a:srgbClr val="1F477B"/>
                </a:solidFill>
                <a:latin typeface="Calibri"/>
                <a:cs typeface="Calibri"/>
              </a:rPr>
              <a:t>п</a:t>
            </a:r>
            <a:r>
              <a:rPr dirty="0" sz="1400" spc="-204">
                <a:solidFill>
                  <a:srgbClr val="001F5F"/>
                </a:solidFill>
                <a:latin typeface="Calibri"/>
                <a:cs typeface="Calibri"/>
              </a:rPr>
              <a:t>нны</a:t>
            </a:r>
            <a:r>
              <a:rPr dirty="0" baseline="13888" sz="2100" spc="-307">
                <a:solidFill>
                  <a:srgbClr val="1F477B"/>
                </a:solidFill>
                <a:latin typeface="Calibri"/>
                <a:cs typeface="Calibri"/>
              </a:rPr>
              <a:t>ред</a:t>
            </a:r>
            <a:r>
              <a:rPr dirty="0" sz="1400" spc="-204">
                <a:solidFill>
                  <a:srgbClr val="001F5F"/>
                </a:solidFill>
                <a:latin typeface="Calibri"/>
                <a:cs typeface="Calibri"/>
              </a:rPr>
              <a:t>х</a:t>
            </a:r>
            <a:r>
              <a:rPr dirty="0" baseline="13888" sz="2100" spc="-307">
                <a:solidFill>
                  <a:srgbClr val="1F477B"/>
                </a:solidFill>
                <a:latin typeface="Calibri"/>
                <a:cs typeface="Calibri"/>
              </a:rPr>
              <a:t>ло</a:t>
            </a:r>
            <a:r>
              <a:rPr dirty="0" sz="1400" spc="-204">
                <a:solidFill>
                  <a:srgbClr val="001F5F"/>
                </a:solidFill>
                <a:latin typeface="Calibri"/>
                <a:cs typeface="Calibri"/>
              </a:rPr>
              <a:t>т</a:t>
            </a:r>
            <a:r>
              <a:rPr dirty="0" baseline="13888" sz="2100" spc="-307">
                <a:solidFill>
                  <a:srgbClr val="1F477B"/>
                </a:solidFill>
                <a:latin typeface="Calibri"/>
                <a:cs typeface="Calibri"/>
              </a:rPr>
              <a:t>женны</a:t>
            </a:r>
            <a:r>
              <a:rPr dirty="0" sz="1400" spc="-204">
                <a:solidFill>
                  <a:srgbClr val="001F5F"/>
                </a:solidFill>
                <a:latin typeface="Calibri"/>
                <a:cs typeface="Calibri"/>
              </a:rPr>
              <a:t>ем</a:t>
            </a:r>
            <a:r>
              <a:rPr dirty="0" sz="1400" spc="-14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dirty="0" sz="1400" spc="-200">
                <a:solidFill>
                  <a:srgbClr val="001F5F"/>
                </a:solidFill>
                <a:latin typeface="Calibri"/>
                <a:cs typeface="Calibri"/>
              </a:rPr>
              <a:t>выб</a:t>
            </a:r>
            <a:r>
              <a:rPr dirty="0" baseline="13888" sz="2100" spc="-300">
                <a:solidFill>
                  <a:srgbClr val="1F477B"/>
                </a:solidFill>
                <a:latin typeface="Calibri"/>
                <a:cs typeface="Calibri"/>
              </a:rPr>
              <a:t>х.</a:t>
            </a:r>
            <a:r>
              <a:rPr dirty="0" sz="1400" spc="-200">
                <a:solidFill>
                  <a:srgbClr val="001F5F"/>
                </a:solidFill>
                <a:latin typeface="Calibri"/>
                <a:cs typeface="Calibri"/>
              </a:rPr>
              <a:t>ир</a:t>
            </a:r>
            <a:r>
              <a:rPr dirty="0" baseline="13888" sz="2100" spc="-300">
                <a:solidFill>
                  <a:srgbClr val="1F477B"/>
                </a:solidFill>
                <a:latin typeface="Calibri"/>
                <a:cs typeface="Calibri"/>
              </a:rPr>
              <a:t>И</a:t>
            </a:r>
            <a:r>
              <a:rPr dirty="0" sz="1400" spc="-200">
                <a:solidFill>
                  <a:srgbClr val="001F5F"/>
                </a:solidFill>
                <a:latin typeface="Calibri"/>
                <a:cs typeface="Calibri"/>
              </a:rPr>
              <a:t>а</a:t>
            </a:r>
            <a:r>
              <a:rPr dirty="0" baseline="13888" sz="2100" spc="-300">
                <a:solidFill>
                  <a:srgbClr val="1F477B"/>
                </a:solidFill>
                <a:latin typeface="Calibri"/>
                <a:cs typeface="Calibri"/>
              </a:rPr>
              <a:t>с</a:t>
            </a:r>
            <a:r>
              <a:rPr dirty="0" sz="1400" spc="-200">
                <a:solidFill>
                  <a:srgbClr val="001F5F"/>
                </a:solidFill>
                <a:latin typeface="Calibri"/>
                <a:cs typeface="Calibri"/>
              </a:rPr>
              <a:t>ю</a:t>
            </a:r>
            <a:r>
              <a:rPr dirty="0" baseline="13888" sz="2100" spc="-300">
                <a:solidFill>
                  <a:srgbClr val="1F477B"/>
                </a:solidFill>
                <a:latin typeface="Calibri"/>
                <a:cs typeface="Calibri"/>
              </a:rPr>
              <a:t>кл</a:t>
            </a:r>
            <a:r>
              <a:rPr dirty="0" sz="1400" spc="-200">
                <a:solidFill>
                  <a:srgbClr val="001F5F"/>
                </a:solidFill>
                <a:latin typeface="Calibri"/>
                <a:cs typeface="Calibri"/>
              </a:rPr>
              <a:t>т</a:t>
            </a:r>
            <a:r>
              <a:rPr dirty="0" baseline="13888" sz="2100" spc="-300">
                <a:solidFill>
                  <a:srgbClr val="1F477B"/>
                </a:solidFill>
                <a:latin typeface="Calibri"/>
                <a:cs typeface="Calibri"/>
              </a:rPr>
              <a:t>ючаю</a:t>
            </a:r>
            <a:r>
              <a:rPr dirty="0" sz="1400" spc="-200">
                <a:solidFill>
                  <a:srgbClr val="001F5F"/>
                </a:solidFill>
                <a:latin typeface="Calibri"/>
                <a:cs typeface="Calibri"/>
              </a:rPr>
              <a:t>олько</a:t>
            </a:r>
            <a:r>
              <a:rPr dirty="0" sz="1400" spc="-12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dirty="0" baseline="13888" sz="2100" spc="-330">
                <a:solidFill>
                  <a:srgbClr val="1F477B"/>
                </a:solidFill>
                <a:latin typeface="Calibri"/>
                <a:cs typeface="Calibri"/>
              </a:rPr>
              <a:t>т</a:t>
            </a:r>
            <a:r>
              <a:rPr dirty="0" sz="1400" spc="-220">
                <a:solidFill>
                  <a:srgbClr val="001F5F"/>
                </a:solidFill>
                <a:latin typeface="Calibri"/>
                <a:cs typeface="Calibri"/>
              </a:rPr>
              <a:t>т</a:t>
            </a:r>
            <a:r>
              <a:rPr dirty="0" baseline="13888" sz="2100" spc="-330">
                <a:solidFill>
                  <a:srgbClr val="1F477B"/>
                </a:solidFill>
                <a:latin typeface="Calibri"/>
                <a:cs typeface="Calibri"/>
              </a:rPr>
              <a:t>емы</a:t>
            </a:r>
            <a:r>
              <a:rPr dirty="0" sz="1400" spc="-220">
                <a:solidFill>
                  <a:srgbClr val="001F5F"/>
                </a:solidFill>
                <a:latin typeface="Calibri"/>
                <a:cs typeface="Calibri"/>
              </a:rPr>
              <a:t>е,</a:t>
            </a:r>
            <a:r>
              <a:rPr dirty="0" sz="1400" spc="-15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dirty="0" sz="1400" spc="-5">
                <a:solidFill>
                  <a:srgbClr val="001F5F"/>
                </a:solidFill>
                <a:latin typeface="Calibri"/>
                <a:cs typeface="Calibri"/>
              </a:rPr>
              <a:t>в</a:t>
            </a:r>
            <a:r>
              <a:rPr dirty="0" sz="1400" spc="35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dirty="0" sz="1400" spc="-285">
                <a:solidFill>
                  <a:srgbClr val="001F5F"/>
                </a:solidFill>
                <a:latin typeface="Calibri"/>
                <a:cs typeface="Calibri"/>
              </a:rPr>
              <a:t>к</a:t>
            </a:r>
            <a:r>
              <a:rPr dirty="0" baseline="13888" sz="2100" spc="-427">
                <a:solidFill>
                  <a:srgbClr val="1F477B"/>
                </a:solidFill>
                <a:latin typeface="Calibri"/>
                <a:cs typeface="Calibri"/>
              </a:rPr>
              <a:t>,</a:t>
            </a:r>
            <a:r>
              <a:rPr dirty="0" baseline="13888" sz="2100" spc="-397">
                <a:solidFill>
                  <a:srgbClr val="1F477B"/>
                </a:solidFill>
                <a:latin typeface="Calibri"/>
                <a:cs typeface="Calibri"/>
              </a:rPr>
              <a:t> </a:t>
            </a:r>
            <a:r>
              <a:rPr dirty="0" sz="1400" spc="-375">
                <a:solidFill>
                  <a:srgbClr val="001F5F"/>
                </a:solidFill>
                <a:latin typeface="Calibri"/>
                <a:cs typeface="Calibri"/>
              </a:rPr>
              <a:t>о</a:t>
            </a:r>
            <a:r>
              <a:rPr dirty="0" baseline="13888" sz="2100" spc="-562">
                <a:solidFill>
                  <a:srgbClr val="1F477B"/>
                </a:solidFill>
                <a:latin typeface="Calibri"/>
                <a:cs typeface="Calibri"/>
              </a:rPr>
              <a:t>ко</a:t>
            </a:r>
            <a:r>
              <a:rPr dirty="0" sz="1400" spc="-375">
                <a:solidFill>
                  <a:srgbClr val="001F5F"/>
                </a:solidFill>
                <a:latin typeface="Calibri"/>
                <a:cs typeface="Calibri"/>
              </a:rPr>
              <a:t>то</a:t>
            </a:r>
            <a:r>
              <a:rPr dirty="0" baseline="13888" sz="2100" spc="-562">
                <a:solidFill>
                  <a:srgbClr val="1F477B"/>
                </a:solidFill>
                <a:latin typeface="Calibri"/>
                <a:cs typeface="Calibri"/>
              </a:rPr>
              <a:t>т</a:t>
            </a:r>
            <a:r>
              <a:rPr dirty="0" sz="1400" spc="-375">
                <a:solidFill>
                  <a:srgbClr val="001F5F"/>
                </a:solidFill>
                <a:latin typeface="Calibri"/>
                <a:cs typeface="Calibri"/>
              </a:rPr>
              <a:t>р</a:t>
            </a:r>
            <a:r>
              <a:rPr dirty="0" baseline="13888" sz="2100" spc="-562">
                <a:solidFill>
                  <a:srgbClr val="1F477B"/>
                </a:solidFill>
                <a:latin typeface="Calibri"/>
                <a:cs typeface="Calibri"/>
              </a:rPr>
              <a:t>о</a:t>
            </a:r>
            <a:r>
              <a:rPr dirty="0" sz="1400" spc="-375">
                <a:solidFill>
                  <a:srgbClr val="001F5F"/>
                </a:solidFill>
                <a:latin typeface="Calibri"/>
                <a:cs typeface="Calibri"/>
              </a:rPr>
              <a:t>ы</a:t>
            </a:r>
            <a:r>
              <a:rPr dirty="0" baseline="13888" sz="2100" spc="-562">
                <a:solidFill>
                  <a:srgbClr val="1F477B"/>
                </a:solidFill>
                <a:latin typeface="Calibri"/>
                <a:cs typeface="Calibri"/>
              </a:rPr>
              <a:t>ры</a:t>
            </a:r>
            <a:r>
              <a:rPr dirty="0" sz="1400" spc="-375">
                <a:solidFill>
                  <a:srgbClr val="001F5F"/>
                </a:solidFill>
                <a:latin typeface="Calibri"/>
                <a:cs typeface="Calibri"/>
              </a:rPr>
              <a:t>х</a:t>
            </a:r>
            <a:r>
              <a:rPr dirty="0" sz="1400" spc="2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dirty="0" baseline="13888" sz="2100" spc="-487">
                <a:solidFill>
                  <a:srgbClr val="1F477B"/>
                </a:solidFill>
                <a:latin typeface="Calibri"/>
                <a:cs typeface="Calibri"/>
              </a:rPr>
              <a:t>е</a:t>
            </a:r>
            <a:r>
              <a:rPr dirty="0" sz="1400" spc="-325">
                <a:solidFill>
                  <a:srgbClr val="001F5F"/>
                </a:solidFill>
                <a:latin typeface="Calibri"/>
                <a:cs typeface="Calibri"/>
              </a:rPr>
              <a:t>ПО</a:t>
            </a:r>
            <a:r>
              <a:rPr dirty="0" baseline="13888" sz="2100" spc="-487">
                <a:solidFill>
                  <a:srgbClr val="1F477B"/>
                </a:solidFill>
                <a:latin typeface="Calibri"/>
                <a:cs typeface="Calibri"/>
              </a:rPr>
              <a:t>пл</a:t>
            </a:r>
            <a:r>
              <a:rPr dirty="0" sz="1400" spc="-325">
                <a:solidFill>
                  <a:srgbClr val="001F5F"/>
                </a:solidFill>
                <a:latin typeface="Calibri"/>
                <a:cs typeface="Calibri"/>
              </a:rPr>
              <a:t>Н</a:t>
            </a:r>
            <a:r>
              <a:rPr dirty="0" baseline="13888" sz="2100" spc="-487">
                <a:solidFill>
                  <a:srgbClr val="1F477B"/>
                </a:solidFill>
                <a:latin typeface="Calibri"/>
                <a:cs typeface="Calibri"/>
              </a:rPr>
              <a:t>о</a:t>
            </a:r>
            <a:r>
              <a:rPr dirty="0" sz="1400" spc="-325">
                <a:solidFill>
                  <a:srgbClr val="001F5F"/>
                </a:solidFill>
                <a:latin typeface="Calibri"/>
                <a:cs typeface="Calibri"/>
              </a:rPr>
              <a:t>Я</a:t>
            </a:r>
            <a:r>
              <a:rPr dirty="0" baseline="13888" sz="2100" spc="-487">
                <a:solidFill>
                  <a:srgbClr val="1F477B"/>
                </a:solidFill>
                <a:latin typeface="Calibri"/>
                <a:cs typeface="Calibri"/>
              </a:rPr>
              <a:t>хо</a:t>
            </a:r>
            <a:r>
              <a:rPr dirty="0" sz="1400" spc="-325">
                <a:solidFill>
                  <a:srgbClr val="001F5F"/>
                </a:solidFill>
                <a:latin typeface="Calibri"/>
                <a:cs typeface="Calibri"/>
              </a:rPr>
              <a:t>ТНЫ</a:t>
            </a:r>
            <a:r>
              <a:rPr dirty="0" baseline="13888" sz="2100" spc="-487">
                <a:solidFill>
                  <a:srgbClr val="1F477B"/>
                </a:solidFill>
                <a:latin typeface="Calibri"/>
                <a:cs typeface="Calibri"/>
              </a:rPr>
              <a:t>пони</a:t>
            </a:r>
            <a:r>
              <a:rPr dirty="0" sz="1400" spc="-325">
                <a:solidFill>
                  <a:srgbClr val="001F5F"/>
                </a:solidFill>
                <a:latin typeface="Calibri"/>
                <a:cs typeface="Calibri"/>
              </a:rPr>
              <a:t>вс</a:t>
            </a:r>
            <a:r>
              <a:rPr dirty="0" baseline="13888" sz="2100" spc="-487">
                <a:solidFill>
                  <a:srgbClr val="1F477B"/>
                </a:solidFill>
                <a:latin typeface="Calibri"/>
                <a:cs typeface="Calibri"/>
              </a:rPr>
              <a:t>м</a:t>
            </a:r>
            <a:r>
              <a:rPr dirty="0" sz="1400" spc="-325">
                <a:solidFill>
                  <a:srgbClr val="001F5F"/>
                </a:solidFill>
                <a:latin typeface="Calibri"/>
                <a:cs typeface="Calibri"/>
              </a:rPr>
              <a:t>е</a:t>
            </a:r>
            <a:r>
              <a:rPr dirty="0" sz="1400" spc="-5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dirty="0" baseline="13888" sz="2100" spc="-322">
                <a:solidFill>
                  <a:srgbClr val="1F477B"/>
                </a:solidFill>
                <a:latin typeface="Calibri"/>
                <a:cs typeface="Calibri"/>
              </a:rPr>
              <a:t>а</a:t>
            </a:r>
            <a:r>
              <a:rPr dirty="0" sz="1400" spc="-215">
                <a:solidFill>
                  <a:srgbClr val="001F5F"/>
                </a:solidFill>
                <a:latin typeface="Calibri"/>
                <a:cs typeface="Calibri"/>
              </a:rPr>
              <a:t>сл</a:t>
            </a:r>
            <a:r>
              <a:rPr dirty="0" baseline="13888" sz="2100" spc="-322">
                <a:solidFill>
                  <a:srgbClr val="1F477B"/>
                </a:solidFill>
                <a:latin typeface="Calibri"/>
                <a:cs typeface="Calibri"/>
              </a:rPr>
              <a:t>ю.</a:t>
            </a:r>
            <a:r>
              <a:rPr dirty="0" sz="1400" spc="-215">
                <a:solidFill>
                  <a:srgbClr val="001F5F"/>
                </a:solidFill>
                <a:latin typeface="Calibri"/>
                <a:cs typeface="Calibri"/>
              </a:rPr>
              <a:t>ова</a:t>
            </a:r>
            <a:r>
              <a:rPr dirty="0" sz="1400" spc="-4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dirty="0" sz="1400" spc="-10">
                <a:solidFill>
                  <a:srgbClr val="001F5F"/>
                </a:solidFill>
                <a:latin typeface="Calibri"/>
                <a:cs typeface="Calibri"/>
              </a:rPr>
              <a:t>по</a:t>
            </a:r>
            <a:r>
              <a:rPr dirty="0" sz="1400" spc="15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dirty="0" sz="1400" spc="-420">
                <a:solidFill>
                  <a:srgbClr val="001F5F"/>
                </a:solidFill>
                <a:latin typeface="Calibri"/>
                <a:cs typeface="Calibri"/>
              </a:rPr>
              <a:t>раздельности </a:t>
            </a:r>
            <a:r>
              <a:rPr dirty="0" sz="1400" spc="-305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dirty="0" sz="1400" spc="-5">
                <a:solidFill>
                  <a:srgbClr val="001F5F"/>
                </a:solidFill>
                <a:latin typeface="Calibri"/>
                <a:cs typeface="Calibri"/>
              </a:rPr>
              <a:t>и</a:t>
            </a:r>
            <a:r>
              <a:rPr dirty="0" sz="1400" spc="5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dirty="0" sz="1400" spc="-10">
                <a:solidFill>
                  <a:srgbClr val="001F5F"/>
                </a:solidFill>
                <a:latin typeface="Calibri"/>
                <a:cs typeface="Calibri"/>
              </a:rPr>
              <a:t>общий</a:t>
            </a:r>
            <a:endParaRPr sz="1400">
              <a:latin typeface="Calibri"/>
              <a:cs typeface="Calibri"/>
            </a:endParaRPr>
          </a:p>
          <a:p>
            <a:pPr marL="91440">
              <a:lnSpc>
                <a:spcPts val="1655"/>
              </a:lnSpc>
            </a:pPr>
            <a:r>
              <a:rPr dirty="0" sz="1400" spc="-5">
                <a:solidFill>
                  <a:srgbClr val="001F5F"/>
                </a:solidFill>
                <a:latin typeface="Calibri"/>
                <a:cs typeface="Calibri"/>
              </a:rPr>
              <a:t>смысл.</a:t>
            </a:r>
            <a:endParaRPr sz="1400">
              <a:latin typeface="Calibri"/>
              <a:cs typeface="Calibri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221386" y="1055369"/>
            <a:ext cx="8293100" cy="569595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400" spc="-40">
                <a:solidFill>
                  <a:srgbClr val="001F5F"/>
                </a:solidFill>
                <a:latin typeface="Calibri"/>
                <a:cs typeface="Calibri"/>
              </a:rPr>
              <a:t>1.</a:t>
            </a:r>
            <a:endParaRPr sz="14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55"/>
              </a:spcBef>
            </a:pPr>
            <a:endParaRPr sz="1900">
              <a:latin typeface="Calibri"/>
              <a:cs typeface="Calibri"/>
            </a:endParaRPr>
          </a:p>
          <a:p>
            <a:pPr marL="381635" indent="-369570">
              <a:lnSpc>
                <a:spcPct val="100000"/>
              </a:lnSpc>
              <a:buAutoNum type="arabicPeriod" startAt="2"/>
              <a:tabLst>
                <a:tab pos="381635" algn="l"/>
                <a:tab pos="382270" algn="l"/>
              </a:tabLst>
            </a:pPr>
            <a:r>
              <a:rPr dirty="0" sz="1400" spc="-5">
                <a:solidFill>
                  <a:srgbClr val="001F5F"/>
                </a:solidFill>
                <a:latin typeface="Calibri"/>
                <a:cs typeface="Calibri"/>
              </a:rPr>
              <a:t>К</a:t>
            </a:r>
            <a:r>
              <a:rPr dirty="0" sz="1400" spc="1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dirty="0" sz="1400" spc="-10">
                <a:solidFill>
                  <a:srgbClr val="001F5F"/>
                </a:solidFill>
                <a:latin typeface="Calibri"/>
                <a:cs typeface="Calibri"/>
              </a:rPr>
              <a:t>оставшимся</a:t>
            </a:r>
            <a:r>
              <a:rPr dirty="0" sz="1400" spc="-15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dirty="0" sz="1400" spc="-5">
                <a:solidFill>
                  <a:srgbClr val="001F5F"/>
                </a:solidFill>
                <a:latin typeface="Calibri"/>
                <a:cs typeface="Calibri"/>
              </a:rPr>
              <a:t>понятным</a:t>
            </a:r>
            <a:r>
              <a:rPr dirty="0" sz="1400" spc="-1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dirty="0" sz="1400" spc="-30">
                <a:solidFill>
                  <a:srgbClr val="001F5F"/>
                </a:solidFill>
                <a:latin typeface="Calibri"/>
                <a:cs typeface="Calibri"/>
              </a:rPr>
              <a:t>темам</a:t>
            </a:r>
            <a:r>
              <a:rPr dirty="0" sz="1400" spc="4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dirty="0" sz="1400" spc="-30">
                <a:solidFill>
                  <a:srgbClr val="001F5F"/>
                </a:solidFill>
                <a:latin typeface="Calibri"/>
                <a:cs typeface="Calibri"/>
              </a:rPr>
              <a:t>подбираю</a:t>
            </a:r>
            <a:r>
              <a:rPr dirty="0" sz="1400" spc="8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dirty="0" sz="1400" spc="-10">
                <a:solidFill>
                  <a:srgbClr val="001F5F"/>
                </a:solidFill>
                <a:latin typeface="Calibri"/>
                <a:cs typeface="Calibri"/>
              </a:rPr>
              <a:t>по</a:t>
            </a:r>
            <a:r>
              <a:rPr dirty="0" sz="1400" spc="1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dirty="0" sz="1400" spc="-10">
                <a:solidFill>
                  <a:srgbClr val="001F5F"/>
                </a:solidFill>
                <a:latin typeface="Calibri"/>
                <a:cs typeface="Calibri"/>
              </a:rPr>
              <a:t>два</a:t>
            </a:r>
            <a:r>
              <a:rPr dirty="0" sz="1400" spc="-2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dirty="0" sz="1400" spc="-25">
                <a:solidFill>
                  <a:srgbClr val="001F5F"/>
                </a:solidFill>
                <a:latin typeface="Calibri"/>
                <a:cs typeface="Calibri"/>
              </a:rPr>
              <a:t>литературных</a:t>
            </a:r>
            <a:r>
              <a:rPr dirty="0" sz="1400" spc="10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dirty="0" sz="1400" spc="-25">
                <a:solidFill>
                  <a:srgbClr val="001F5F"/>
                </a:solidFill>
                <a:latin typeface="Calibri"/>
                <a:cs typeface="Calibri"/>
              </a:rPr>
              <a:t>аргумента.</a:t>
            </a:r>
            <a:r>
              <a:rPr dirty="0" sz="1400" spc="8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dirty="0" sz="1400" spc="-5">
                <a:solidFill>
                  <a:srgbClr val="001F5F"/>
                </a:solidFill>
                <a:latin typeface="Calibri"/>
                <a:cs typeface="Calibri"/>
              </a:rPr>
              <a:t>Оставляю</a:t>
            </a:r>
            <a:r>
              <a:rPr dirty="0" sz="1400" spc="-35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dirty="0" sz="1400" spc="-25">
                <a:solidFill>
                  <a:srgbClr val="001F5F"/>
                </a:solidFill>
                <a:latin typeface="Calibri"/>
                <a:cs typeface="Calibri"/>
              </a:rPr>
              <a:t>те,</a:t>
            </a:r>
            <a:r>
              <a:rPr dirty="0" sz="1400" spc="-1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dirty="0" sz="1400" spc="-5">
                <a:solidFill>
                  <a:srgbClr val="001F5F"/>
                </a:solidFill>
                <a:latin typeface="Calibri"/>
                <a:cs typeface="Calibri"/>
              </a:rPr>
              <a:t>к</a:t>
            </a:r>
            <a:r>
              <a:rPr dirty="0" sz="140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dirty="0" sz="1400" spc="-30">
                <a:solidFill>
                  <a:srgbClr val="001F5F"/>
                </a:solidFill>
                <a:latin typeface="Calibri"/>
                <a:cs typeface="Calibri"/>
              </a:rPr>
              <a:t>которым</a:t>
            </a:r>
            <a:endParaRPr sz="1400">
              <a:latin typeface="Calibri"/>
              <a:cs typeface="Calibri"/>
            </a:endParaRPr>
          </a:p>
          <a:p>
            <a:pPr marL="381635">
              <a:lnSpc>
                <a:spcPct val="100000"/>
              </a:lnSpc>
            </a:pPr>
            <a:r>
              <a:rPr dirty="0" sz="1400" spc="-30">
                <a:solidFill>
                  <a:srgbClr val="001F5F"/>
                </a:solidFill>
                <a:latin typeface="Calibri"/>
                <a:cs typeface="Calibri"/>
              </a:rPr>
              <a:t>подобрал</a:t>
            </a:r>
            <a:r>
              <a:rPr dirty="0" sz="1400" spc="75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dirty="0" sz="1400" spc="-10">
                <a:solidFill>
                  <a:srgbClr val="001F5F"/>
                </a:solidFill>
                <a:latin typeface="Calibri"/>
                <a:cs typeface="Calibri"/>
              </a:rPr>
              <a:t>два</a:t>
            </a:r>
            <a:r>
              <a:rPr dirty="0" sz="140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dirty="0" sz="1400" spc="-35">
                <a:solidFill>
                  <a:srgbClr val="001F5F"/>
                </a:solidFill>
                <a:latin typeface="Calibri"/>
                <a:cs typeface="Calibri"/>
              </a:rPr>
              <a:t>ПРОЧИТАННЫХ</a:t>
            </a:r>
            <a:r>
              <a:rPr dirty="0" sz="1400" spc="14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dirty="0" sz="1400" spc="-25">
                <a:solidFill>
                  <a:srgbClr val="001F5F"/>
                </a:solidFill>
                <a:latin typeface="Calibri"/>
                <a:cs typeface="Calibri"/>
              </a:rPr>
              <a:t>произведения.</a:t>
            </a:r>
            <a:endParaRPr sz="1400">
              <a:latin typeface="Calibri"/>
              <a:cs typeface="Calibri"/>
            </a:endParaRPr>
          </a:p>
          <a:p>
            <a:pPr marL="381635" indent="-369570">
              <a:lnSpc>
                <a:spcPct val="100000"/>
              </a:lnSpc>
              <a:spcBef>
                <a:spcPts val="725"/>
              </a:spcBef>
              <a:buAutoNum type="arabicPeriod" startAt="3"/>
              <a:tabLst>
                <a:tab pos="381635" algn="l"/>
                <a:tab pos="382270" algn="l"/>
              </a:tabLst>
            </a:pPr>
            <a:r>
              <a:rPr dirty="0" sz="1400" spc="-30">
                <a:solidFill>
                  <a:srgbClr val="001F5F"/>
                </a:solidFill>
                <a:latin typeface="Calibri"/>
                <a:cs typeface="Calibri"/>
              </a:rPr>
              <a:t>Выбираю</a:t>
            </a:r>
            <a:r>
              <a:rPr dirty="0" sz="1400" spc="155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dirty="0" sz="1400" spc="-25">
                <a:solidFill>
                  <a:srgbClr val="001F5F"/>
                </a:solidFill>
                <a:latin typeface="Calibri"/>
                <a:cs typeface="Calibri"/>
              </a:rPr>
              <a:t>одну</a:t>
            </a:r>
            <a:r>
              <a:rPr dirty="0" sz="1400" spc="65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dirty="0" sz="1400" spc="-10">
                <a:solidFill>
                  <a:srgbClr val="001F5F"/>
                </a:solidFill>
                <a:latin typeface="Calibri"/>
                <a:cs typeface="Calibri"/>
              </a:rPr>
              <a:t>ПОНЯТНУЮ</a:t>
            </a:r>
            <a:r>
              <a:rPr dirty="0" sz="1400" spc="3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dirty="0" sz="1400" spc="-30">
                <a:solidFill>
                  <a:srgbClr val="001F5F"/>
                </a:solidFill>
                <a:latin typeface="Calibri"/>
                <a:cs typeface="Calibri"/>
              </a:rPr>
              <a:t>тему</a:t>
            </a:r>
            <a:r>
              <a:rPr dirty="0" sz="1400" spc="6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dirty="0" sz="1400" spc="-5">
                <a:solidFill>
                  <a:srgbClr val="001F5F"/>
                </a:solidFill>
                <a:latin typeface="Calibri"/>
                <a:cs typeface="Calibri"/>
              </a:rPr>
              <a:t>с</a:t>
            </a:r>
            <a:r>
              <a:rPr dirty="0" sz="1400" spc="-1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dirty="0" sz="1400" spc="-30">
                <a:solidFill>
                  <a:srgbClr val="001F5F"/>
                </a:solidFill>
                <a:latin typeface="Calibri"/>
                <a:cs typeface="Calibri"/>
              </a:rPr>
              <a:t>двумя</a:t>
            </a:r>
            <a:r>
              <a:rPr dirty="0" sz="1400" spc="85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dirty="0" sz="1400" spc="-35">
                <a:solidFill>
                  <a:srgbClr val="001F5F"/>
                </a:solidFill>
                <a:latin typeface="Calibri"/>
                <a:cs typeface="Calibri"/>
              </a:rPr>
              <a:t>ПРОЧИТАННЫМИ</a:t>
            </a:r>
            <a:r>
              <a:rPr dirty="0" sz="1400" spc="195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dirty="0" sz="1400" spc="-25">
                <a:solidFill>
                  <a:srgbClr val="001F5F"/>
                </a:solidFill>
                <a:latin typeface="Calibri"/>
                <a:cs typeface="Calibri"/>
              </a:rPr>
              <a:t>произведениями</a:t>
            </a:r>
            <a:r>
              <a:rPr dirty="0" sz="1400" spc="19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dirty="0" sz="1400" spc="-5">
                <a:solidFill>
                  <a:srgbClr val="001F5F"/>
                </a:solidFill>
                <a:latin typeface="Calibri"/>
                <a:cs typeface="Calibri"/>
              </a:rPr>
              <a:t>в</a:t>
            </a:r>
            <a:r>
              <a:rPr dirty="0" sz="1400" spc="3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dirty="0" sz="1400" spc="-30">
                <a:solidFill>
                  <a:srgbClr val="001F5F"/>
                </a:solidFill>
                <a:latin typeface="Calibri"/>
                <a:cs typeface="Calibri"/>
              </a:rPr>
              <a:t>качестве</a:t>
            </a:r>
            <a:r>
              <a:rPr dirty="0" sz="1400" spc="125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dirty="0" sz="1400" spc="-25">
                <a:solidFill>
                  <a:srgbClr val="001F5F"/>
                </a:solidFill>
                <a:latin typeface="Calibri"/>
                <a:cs typeface="Calibri"/>
              </a:rPr>
              <a:t>аргументов.</a:t>
            </a:r>
            <a:r>
              <a:rPr dirty="0" sz="1400" spc="18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dirty="0" sz="1400" spc="-5">
                <a:solidFill>
                  <a:srgbClr val="001F5F"/>
                </a:solidFill>
                <a:latin typeface="Calibri"/>
                <a:cs typeface="Calibri"/>
              </a:rPr>
              <a:t>Если</a:t>
            </a:r>
            <a:endParaRPr sz="1400">
              <a:latin typeface="Calibri"/>
              <a:cs typeface="Calibri"/>
            </a:endParaRPr>
          </a:p>
          <a:p>
            <a:pPr marL="381635">
              <a:lnSpc>
                <a:spcPct val="100000"/>
              </a:lnSpc>
            </a:pPr>
            <a:r>
              <a:rPr dirty="0" sz="1400" spc="-25">
                <a:solidFill>
                  <a:srgbClr val="001F5F"/>
                </a:solidFill>
                <a:latin typeface="Calibri"/>
                <a:cs typeface="Calibri"/>
              </a:rPr>
              <a:t>формулировка</a:t>
            </a:r>
            <a:r>
              <a:rPr dirty="0" sz="1400" spc="125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dirty="0" sz="1400" spc="-30">
                <a:solidFill>
                  <a:srgbClr val="001F5F"/>
                </a:solidFill>
                <a:latin typeface="Calibri"/>
                <a:cs typeface="Calibri"/>
              </a:rPr>
              <a:t>темы</a:t>
            </a:r>
            <a:r>
              <a:rPr dirty="0" sz="1400" spc="75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dirty="0" sz="1400" spc="-25">
                <a:solidFill>
                  <a:srgbClr val="001F5F"/>
                </a:solidFill>
                <a:latin typeface="Calibri"/>
                <a:cs typeface="Calibri"/>
              </a:rPr>
              <a:t>утвердительная,</a:t>
            </a:r>
            <a:r>
              <a:rPr dirty="0" sz="1400" spc="165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dirty="0" sz="1400" spc="-30">
                <a:solidFill>
                  <a:srgbClr val="001F5F"/>
                </a:solidFill>
                <a:latin typeface="Calibri"/>
                <a:cs typeface="Calibri"/>
              </a:rPr>
              <a:t>перевожу</a:t>
            </a:r>
            <a:r>
              <a:rPr dirty="0" sz="1400" spc="114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dirty="0" sz="1400" spc="-5">
                <a:solidFill>
                  <a:srgbClr val="001F5F"/>
                </a:solidFill>
                <a:latin typeface="Calibri"/>
                <a:cs typeface="Calibri"/>
              </a:rPr>
              <a:t>её в</a:t>
            </a:r>
            <a:r>
              <a:rPr dirty="0" sz="1400" spc="5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dirty="0" sz="1400" spc="-25">
                <a:solidFill>
                  <a:srgbClr val="001F5F"/>
                </a:solidFill>
                <a:latin typeface="Calibri"/>
                <a:cs typeface="Calibri"/>
              </a:rPr>
              <a:t>ВОПРОСИТЕЛЬНУЮ.</a:t>
            </a:r>
            <a:endParaRPr sz="1400">
              <a:latin typeface="Calibri"/>
              <a:cs typeface="Calibri"/>
            </a:endParaRPr>
          </a:p>
          <a:p>
            <a:pPr marL="381635" indent="-369570">
              <a:lnSpc>
                <a:spcPct val="100000"/>
              </a:lnSpc>
              <a:spcBef>
                <a:spcPts val="730"/>
              </a:spcBef>
              <a:buAutoNum type="arabicPeriod" startAt="4"/>
              <a:tabLst>
                <a:tab pos="381635" algn="l"/>
                <a:tab pos="382270" algn="l"/>
              </a:tabLst>
            </a:pPr>
            <a:r>
              <a:rPr dirty="0" sz="1400" spc="-10">
                <a:solidFill>
                  <a:srgbClr val="001F5F"/>
                </a:solidFill>
                <a:latin typeface="Calibri"/>
                <a:cs typeface="Calibri"/>
              </a:rPr>
              <a:t>С</a:t>
            </a:r>
            <a:r>
              <a:rPr dirty="0" sz="1400" spc="5">
                <a:solidFill>
                  <a:srgbClr val="001F5F"/>
                </a:solidFill>
                <a:latin typeface="Calibri"/>
                <a:cs typeface="Calibri"/>
              </a:rPr>
              <a:t>ос</a:t>
            </a:r>
            <a:r>
              <a:rPr dirty="0" sz="1400" spc="-20">
                <a:solidFill>
                  <a:srgbClr val="001F5F"/>
                </a:solidFill>
                <a:latin typeface="Calibri"/>
                <a:cs typeface="Calibri"/>
              </a:rPr>
              <a:t>т</a:t>
            </a:r>
            <a:r>
              <a:rPr dirty="0" sz="1400">
                <a:solidFill>
                  <a:srgbClr val="001F5F"/>
                </a:solidFill>
                <a:latin typeface="Calibri"/>
                <a:cs typeface="Calibri"/>
              </a:rPr>
              <a:t>авл</a:t>
            </a:r>
            <a:r>
              <a:rPr dirty="0" sz="1400" spc="-20">
                <a:solidFill>
                  <a:srgbClr val="001F5F"/>
                </a:solidFill>
                <a:latin typeface="Calibri"/>
                <a:cs typeface="Calibri"/>
              </a:rPr>
              <a:t>я</a:t>
            </a:r>
            <a:r>
              <a:rPr dirty="0" sz="1400" spc="-10">
                <a:solidFill>
                  <a:srgbClr val="001F5F"/>
                </a:solidFill>
                <a:latin typeface="Calibri"/>
                <a:cs typeface="Calibri"/>
              </a:rPr>
              <a:t>ю</a:t>
            </a:r>
            <a:r>
              <a:rPr dirty="0" sz="1400" spc="-125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dirty="0" sz="1400" spc="-10">
                <a:solidFill>
                  <a:srgbClr val="001F5F"/>
                </a:solidFill>
                <a:latin typeface="Calibri"/>
                <a:cs typeface="Calibri"/>
              </a:rPr>
              <a:t>п</a:t>
            </a:r>
            <a:r>
              <a:rPr dirty="0" sz="1400">
                <a:solidFill>
                  <a:srgbClr val="001F5F"/>
                </a:solidFill>
                <a:latin typeface="Calibri"/>
                <a:cs typeface="Calibri"/>
              </a:rPr>
              <a:t>л</a:t>
            </a:r>
            <a:r>
              <a:rPr dirty="0" sz="1400" spc="-5">
                <a:solidFill>
                  <a:srgbClr val="001F5F"/>
                </a:solidFill>
                <a:latin typeface="Calibri"/>
                <a:cs typeface="Calibri"/>
              </a:rPr>
              <a:t>ан:</a:t>
            </a:r>
            <a:endParaRPr sz="1400">
              <a:latin typeface="Calibri"/>
              <a:cs typeface="Calibri"/>
            </a:endParaRPr>
          </a:p>
          <a:p>
            <a:pPr marL="381635" marR="363220">
              <a:lnSpc>
                <a:spcPct val="100000"/>
              </a:lnSpc>
            </a:pPr>
            <a:r>
              <a:rPr dirty="0" sz="1400" spc="-10" b="1">
                <a:solidFill>
                  <a:srgbClr val="001F5F"/>
                </a:solidFill>
                <a:latin typeface="Calibri"/>
                <a:cs typeface="Calibri"/>
              </a:rPr>
              <a:t>1-й </a:t>
            </a:r>
            <a:r>
              <a:rPr dirty="0" sz="1400" spc="-5" b="1">
                <a:solidFill>
                  <a:srgbClr val="001F5F"/>
                </a:solidFill>
                <a:latin typeface="Calibri"/>
                <a:cs typeface="Calibri"/>
              </a:rPr>
              <a:t>абзац</a:t>
            </a:r>
            <a:r>
              <a:rPr dirty="0" sz="1400" spc="-5">
                <a:solidFill>
                  <a:srgbClr val="001F5F"/>
                </a:solidFill>
                <a:latin typeface="Calibri"/>
                <a:cs typeface="Calibri"/>
              </a:rPr>
              <a:t>: </a:t>
            </a:r>
            <a:r>
              <a:rPr dirty="0" sz="1400" spc="-30">
                <a:solidFill>
                  <a:srgbClr val="001F5F"/>
                </a:solidFill>
                <a:latin typeface="Calibri"/>
                <a:cs typeface="Calibri"/>
              </a:rPr>
              <a:t>вступление</a:t>
            </a:r>
            <a:r>
              <a:rPr dirty="0" sz="1400" spc="-25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dirty="0" sz="1400" spc="-5">
                <a:solidFill>
                  <a:srgbClr val="001F5F"/>
                </a:solidFill>
                <a:latin typeface="Calibri"/>
                <a:cs typeface="Calibri"/>
              </a:rPr>
              <a:t>. Раскрываю </a:t>
            </a:r>
            <a:r>
              <a:rPr dirty="0" sz="1400" spc="-30">
                <a:solidFill>
                  <a:srgbClr val="001F5F"/>
                </a:solidFill>
                <a:latin typeface="Calibri"/>
                <a:cs typeface="Calibri"/>
              </a:rPr>
              <a:t>тему </a:t>
            </a:r>
            <a:r>
              <a:rPr dirty="0" sz="1400" spc="-5">
                <a:solidFill>
                  <a:srgbClr val="001F5F"/>
                </a:solidFill>
                <a:latin typeface="Calibri"/>
                <a:cs typeface="Calibri"/>
              </a:rPr>
              <a:t>и ключевые </a:t>
            </a:r>
            <a:r>
              <a:rPr dirty="0" sz="1400">
                <a:solidFill>
                  <a:srgbClr val="001F5F"/>
                </a:solidFill>
                <a:latin typeface="Calibri"/>
                <a:cs typeface="Calibri"/>
              </a:rPr>
              <a:t>слова, </a:t>
            </a:r>
            <a:r>
              <a:rPr dirty="0" sz="1400" spc="-5">
                <a:solidFill>
                  <a:srgbClr val="001F5F"/>
                </a:solidFill>
                <a:latin typeface="Calibri"/>
                <a:cs typeface="Calibri"/>
              </a:rPr>
              <a:t>объясняю, о </a:t>
            </a:r>
            <a:r>
              <a:rPr dirty="0" sz="1400" spc="-10">
                <a:solidFill>
                  <a:srgbClr val="001F5F"/>
                </a:solidFill>
                <a:latin typeface="Calibri"/>
                <a:cs typeface="Calibri"/>
              </a:rPr>
              <a:t>чем </a:t>
            </a:r>
            <a:r>
              <a:rPr dirty="0" sz="1400" spc="-5">
                <a:solidFill>
                  <a:srgbClr val="001F5F"/>
                </a:solidFill>
                <a:latin typeface="Calibri"/>
                <a:cs typeface="Calibri"/>
              </a:rPr>
              <a:t>собираюсь </a:t>
            </a:r>
            <a:r>
              <a:rPr dirty="0" sz="1400" spc="-30">
                <a:solidFill>
                  <a:srgbClr val="001F5F"/>
                </a:solidFill>
                <a:latin typeface="Calibri"/>
                <a:cs typeface="Calibri"/>
              </a:rPr>
              <a:t>рассуждать. </a:t>
            </a:r>
            <a:r>
              <a:rPr dirty="0" sz="1400" spc="-305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dirty="0" sz="1400" spc="-10" b="1">
                <a:solidFill>
                  <a:srgbClr val="001F5F"/>
                </a:solidFill>
                <a:latin typeface="Calibri"/>
                <a:cs typeface="Calibri"/>
              </a:rPr>
              <a:t>2-й </a:t>
            </a:r>
            <a:r>
              <a:rPr dirty="0" sz="1400" b="1">
                <a:solidFill>
                  <a:srgbClr val="001F5F"/>
                </a:solidFill>
                <a:latin typeface="Calibri"/>
                <a:cs typeface="Calibri"/>
              </a:rPr>
              <a:t>абзац</a:t>
            </a:r>
            <a:r>
              <a:rPr dirty="0" sz="1400">
                <a:solidFill>
                  <a:srgbClr val="001F5F"/>
                </a:solidFill>
                <a:latin typeface="Calibri"/>
                <a:cs typeface="Calibri"/>
              </a:rPr>
              <a:t>: </a:t>
            </a:r>
            <a:r>
              <a:rPr dirty="0" sz="1400" spc="-10">
                <a:solidFill>
                  <a:srgbClr val="001F5F"/>
                </a:solidFill>
                <a:latin typeface="Calibri"/>
                <a:cs typeface="Calibri"/>
              </a:rPr>
              <a:t>1-й </a:t>
            </a:r>
            <a:r>
              <a:rPr dirty="0" sz="1400" spc="-25">
                <a:solidFill>
                  <a:srgbClr val="001F5F"/>
                </a:solidFill>
                <a:latin typeface="Calibri"/>
                <a:cs typeface="Calibri"/>
              </a:rPr>
              <a:t>литературный </a:t>
            </a:r>
            <a:r>
              <a:rPr dirty="0" sz="1400" spc="-30">
                <a:solidFill>
                  <a:srgbClr val="001F5F"/>
                </a:solidFill>
                <a:latin typeface="Calibri"/>
                <a:cs typeface="Calibri"/>
              </a:rPr>
              <a:t>аргумент</a:t>
            </a:r>
            <a:r>
              <a:rPr dirty="0" sz="1400" spc="-25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dirty="0" sz="1400" spc="-5">
                <a:solidFill>
                  <a:srgbClr val="001F5F"/>
                </a:solidFill>
                <a:latin typeface="Calibri"/>
                <a:cs typeface="Calibri"/>
              </a:rPr>
              <a:t>+ </a:t>
            </a:r>
            <a:r>
              <a:rPr dirty="0" sz="1400" spc="-10">
                <a:solidFill>
                  <a:srgbClr val="001F5F"/>
                </a:solidFill>
                <a:latin typeface="Calibri"/>
                <a:cs typeface="Calibri"/>
              </a:rPr>
              <a:t>1-й </a:t>
            </a:r>
            <a:r>
              <a:rPr dirty="0" sz="1400" spc="-25">
                <a:solidFill>
                  <a:srgbClr val="001F5F"/>
                </a:solidFill>
                <a:latin typeface="Calibri"/>
                <a:cs typeface="Calibri"/>
              </a:rPr>
              <a:t>микровывод </a:t>
            </a:r>
            <a:r>
              <a:rPr dirty="0" sz="1400" spc="-5">
                <a:solidFill>
                  <a:srgbClr val="001F5F"/>
                </a:solidFill>
                <a:latin typeface="Calibri"/>
                <a:cs typeface="Calibri"/>
              </a:rPr>
              <a:t>(ответ на </a:t>
            </a:r>
            <a:r>
              <a:rPr dirty="0" sz="1400" spc="-10">
                <a:solidFill>
                  <a:srgbClr val="001F5F"/>
                </a:solidFill>
                <a:latin typeface="Calibri"/>
                <a:cs typeface="Calibri"/>
              </a:rPr>
              <a:t>вопрос </a:t>
            </a:r>
            <a:r>
              <a:rPr dirty="0" sz="1400" spc="-30">
                <a:solidFill>
                  <a:srgbClr val="001F5F"/>
                </a:solidFill>
                <a:latin typeface="Calibri"/>
                <a:cs typeface="Calibri"/>
              </a:rPr>
              <a:t>темы </a:t>
            </a:r>
            <a:r>
              <a:rPr dirty="0" sz="1400" spc="-5">
                <a:solidFill>
                  <a:srgbClr val="001F5F"/>
                </a:solidFill>
                <a:latin typeface="Calibri"/>
                <a:cs typeface="Calibri"/>
              </a:rPr>
              <a:t>с </a:t>
            </a:r>
            <a:r>
              <a:rPr dirty="0" sz="1400" spc="-10">
                <a:solidFill>
                  <a:srgbClr val="001F5F"/>
                </a:solidFill>
                <a:latin typeface="Calibri"/>
                <a:cs typeface="Calibri"/>
              </a:rPr>
              <a:t>опорой </a:t>
            </a:r>
            <a:r>
              <a:rPr dirty="0" sz="1400" spc="-5">
                <a:solidFill>
                  <a:srgbClr val="001F5F"/>
                </a:solidFill>
                <a:latin typeface="Calibri"/>
                <a:cs typeface="Calibri"/>
              </a:rPr>
              <a:t>на </a:t>
            </a:r>
            <a:r>
              <a:rPr dirty="0" sz="1400" spc="-10">
                <a:solidFill>
                  <a:srgbClr val="001F5F"/>
                </a:solidFill>
                <a:latin typeface="Calibri"/>
                <a:cs typeface="Calibri"/>
              </a:rPr>
              <a:t>1-й </a:t>
            </a:r>
            <a:r>
              <a:rPr dirty="0" sz="1400" spc="-5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dirty="0" sz="1400" spc="-25">
                <a:solidFill>
                  <a:srgbClr val="001F5F"/>
                </a:solidFill>
                <a:latin typeface="Calibri"/>
                <a:cs typeface="Calibri"/>
              </a:rPr>
              <a:t>литературный</a:t>
            </a:r>
            <a:r>
              <a:rPr dirty="0" sz="1400" spc="155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dirty="0" sz="1400" spc="-35">
                <a:solidFill>
                  <a:srgbClr val="001F5F"/>
                </a:solidFill>
                <a:latin typeface="Calibri"/>
                <a:cs typeface="Calibri"/>
              </a:rPr>
              <a:t>пример)</a:t>
            </a:r>
            <a:endParaRPr sz="1400">
              <a:latin typeface="Calibri"/>
              <a:cs typeface="Calibri"/>
            </a:endParaRPr>
          </a:p>
          <a:p>
            <a:pPr marL="381635">
              <a:lnSpc>
                <a:spcPct val="100000"/>
              </a:lnSpc>
              <a:spcBef>
                <a:spcPts val="5"/>
              </a:spcBef>
            </a:pPr>
            <a:r>
              <a:rPr dirty="0" sz="1300" spc="-10" b="1">
                <a:solidFill>
                  <a:srgbClr val="001F5F"/>
                </a:solidFill>
                <a:latin typeface="Calibri"/>
                <a:cs typeface="Calibri"/>
              </a:rPr>
              <a:t>3</a:t>
            </a:r>
            <a:r>
              <a:rPr dirty="0" sz="1400" spc="-10" b="1">
                <a:solidFill>
                  <a:srgbClr val="001F5F"/>
                </a:solidFill>
                <a:latin typeface="Calibri"/>
                <a:cs typeface="Calibri"/>
              </a:rPr>
              <a:t>й</a:t>
            </a:r>
            <a:r>
              <a:rPr dirty="0" sz="1400" spc="10" b="1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dirty="0" sz="1400" b="1">
                <a:solidFill>
                  <a:srgbClr val="001F5F"/>
                </a:solidFill>
                <a:latin typeface="Calibri"/>
                <a:cs typeface="Calibri"/>
              </a:rPr>
              <a:t>абзац</a:t>
            </a:r>
            <a:r>
              <a:rPr dirty="0" sz="1400">
                <a:solidFill>
                  <a:srgbClr val="001F5F"/>
                </a:solidFill>
                <a:latin typeface="Calibri"/>
                <a:cs typeface="Calibri"/>
              </a:rPr>
              <a:t>:</a:t>
            </a:r>
            <a:r>
              <a:rPr dirty="0" sz="1400" spc="-7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dirty="0" sz="1400" spc="-10">
                <a:solidFill>
                  <a:srgbClr val="001F5F"/>
                </a:solidFill>
                <a:latin typeface="Calibri"/>
                <a:cs typeface="Calibri"/>
              </a:rPr>
              <a:t>2-й</a:t>
            </a:r>
            <a:r>
              <a:rPr dirty="0" sz="1400" spc="5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dirty="0" sz="1400" spc="-25">
                <a:solidFill>
                  <a:srgbClr val="001F5F"/>
                </a:solidFill>
                <a:latin typeface="Calibri"/>
                <a:cs typeface="Calibri"/>
              </a:rPr>
              <a:t>литературный</a:t>
            </a:r>
            <a:r>
              <a:rPr dirty="0" sz="1400" spc="229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dirty="0" sz="1400" spc="-25">
                <a:solidFill>
                  <a:srgbClr val="001F5F"/>
                </a:solidFill>
                <a:latin typeface="Calibri"/>
                <a:cs typeface="Calibri"/>
              </a:rPr>
              <a:t>аргумент</a:t>
            </a:r>
            <a:r>
              <a:rPr dirty="0" sz="1400" spc="114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dirty="0" sz="1400" spc="-5">
                <a:solidFill>
                  <a:srgbClr val="001F5F"/>
                </a:solidFill>
                <a:latin typeface="Calibri"/>
                <a:cs typeface="Calibri"/>
              </a:rPr>
              <a:t>+</a:t>
            </a:r>
            <a:r>
              <a:rPr dirty="0" sz="1400" spc="2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dirty="0" sz="1400" spc="-5">
                <a:solidFill>
                  <a:srgbClr val="001F5F"/>
                </a:solidFill>
                <a:latin typeface="Calibri"/>
                <a:cs typeface="Calibri"/>
              </a:rPr>
              <a:t>2-й</a:t>
            </a:r>
            <a:r>
              <a:rPr dirty="0" sz="1400" spc="-15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dirty="0" sz="1400" spc="-25">
                <a:solidFill>
                  <a:srgbClr val="001F5F"/>
                </a:solidFill>
                <a:latin typeface="Calibri"/>
                <a:cs typeface="Calibri"/>
              </a:rPr>
              <a:t>микровывод</a:t>
            </a:r>
            <a:r>
              <a:rPr dirty="0" sz="1400" spc="135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dirty="0" sz="1400" spc="-5">
                <a:solidFill>
                  <a:srgbClr val="001F5F"/>
                </a:solidFill>
                <a:latin typeface="Calibri"/>
                <a:cs typeface="Calibri"/>
              </a:rPr>
              <a:t>(ответ</a:t>
            </a:r>
            <a:r>
              <a:rPr dirty="0" sz="1400" spc="-85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dirty="0" sz="1400" spc="-5">
                <a:solidFill>
                  <a:srgbClr val="001F5F"/>
                </a:solidFill>
                <a:latin typeface="Calibri"/>
                <a:cs typeface="Calibri"/>
              </a:rPr>
              <a:t>на вопрос</a:t>
            </a:r>
            <a:r>
              <a:rPr dirty="0" sz="1400" spc="-6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dirty="0" sz="1400" spc="-30">
                <a:solidFill>
                  <a:srgbClr val="001F5F"/>
                </a:solidFill>
                <a:latin typeface="Calibri"/>
                <a:cs typeface="Calibri"/>
              </a:rPr>
              <a:t>темы</a:t>
            </a:r>
            <a:r>
              <a:rPr dirty="0" sz="1400" spc="10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dirty="0" sz="1400" spc="-5">
                <a:solidFill>
                  <a:srgbClr val="001F5F"/>
                </a:solidFill>
                <a:latin typeface="Calibri"/>
                <a:cs typeface="Calibri"/>
              </a:rPr>
              <a:t>с</a:t>
            </a:r>
            <a:r>
              <a:rPr dirty="0" sz="1400" spc="-45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dirty="0" sz="1400" spc="-5">
                <a:solidFill>
                  <a:srgbClr val="001F5F"/>
                </a:solidFill>
                <a:latin typeface="Calibri"/>
                <a:cs typeface="Calibri"/>
              </a:rPr>
              <a:t>опорой</a:t>
            </a:r>
            <a:r>
              <a:rPr dirty="0" sz="1400" spc="-3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dirty="0" sz="1400" spc="-10">
                <a:solidFill>
                  <a:srgbClr val="001F5F"/>
                </a:solidFill>
                <a:latin typeface="Calibri"/>
                <a:cs typeface="Calibri"/>
              </a:rPr>
              <a:t>на</a:t>
            </a:r>
            <a:r>
              <a:rPr dirty="0" sz="1400" spc="-5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dirty="0" sz="1400" spc="-10">
                <a:solidFill>
                  <a:srgbClr val="001F5F"/>
                </a:solidFill>
                <a:latin typeface="Calibri"/>
                <a:cs typeface="Calibri"/>
              </a:rPr>
              <a:t>2-й</a:t>
            </a:r>
            <a:endParaRPr sz="1400">
              <a:latin typeface="Calibri"/>
              <a:cs typeface="Calibri"/>
            </a:endParaRPr>
          </a:p>
          <a:p>
            <a:pPr marL="381635">
              <a:lnSpc>
                <a:spcPct val="100000"/>
              </a:lnSpc>
            </a:pPr>
            <a:r>
              <a:rPr dirty="0" sz="1400" spc="-25">
                <a:solidFill>
                  <a:srgbClr val="001F5F"/>
                </a:solidFill>
                <a:latin typeface="Calibri"/>
                <a:cs typeface="Calibri"/>
              </a:rPr>
              <a:t>литературный</a:t>
            </a:r>
            <a:r>
              <a:rPr dirty="0" sz="1400" spc="75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dirty="0" sz="1400" spc="-30">
                <a:solidFill>
                  <a:srgbClr val="001F5F"/>
                </a:solidFill>
                <a:latin typeface="Calibri"/>
                <a:cs typeface="Calibri"/>
              </a:rPr>
              <a:t>пример)</a:t>
            </a:r>
            <a:endParaRPr sz="1400">
              <a:latin typeface="Calibri"/>
              <a:cs typeface="Calibri"/>
            </a:endParaRPr>
          </a:p>
          <a:p>
            <a:pPr marL="381635">
              <a:lnSpc>
                <a:spcPct val="100000"/>
              </a:lnSpc>
            </a:pPr>
            <a:r>
              <a:rPr dirty="0" sz="1300" spc="-5" b="1">
                <a:solidFill>
                  <a:srgbClr val="001F5F"/>
                </a:solidFill>
                <a:latin typeface="Calibri"/>
                <a:cs typeface="Calibri"/>
              </a:rPr>
              <a:t>4</a:t>
            </a:r>
            <a:r>
              <a:rPr dirty="0" sz="1300" spc="5" b="1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dirty="0" sz="1400" spc="-5" b="1">
                <a:solidFill>
                  <a:srgbClr val="001F5F"/>
                </a:solidFill>
                <a:latin typeface="Calibri"/>
                <a:cs typeface="Calibri"/>
              </a:rPr>
              <a:t>й абзац</a:t>
            </a:r>
            <a:r>
              <a:rPr dirty="0" sz="1400" spc="-5">
                <a:solidFill>
                  <a:srgbClr val="001F5F"/>
                </a:solidFill>
                <a:latin typeface="Calibri"/>
                <a:cs typeface="Calibri"/>
              </a:rPr>
              <a:t>:</a:t>
            </a:r>
            <a:r>
              <a:rPr dirty="0" sz="1400" spc="-15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dirty="0" sz="1400" spc="-10">
                <a:solidFill>
                  <a:srgbClr val="001F5F"/>
                </a:solidFill>
                <a:latin typeface="Calibri"/>
                <a:cs typeface="Calibri"/>
              </a:rPr>
              <a:t>общий </a:t>
            </a:r>
            <a:r>
              <a:rPr dirty="0" sz="1400" spc="-5">
                <a:solidFill>
                  <a:srgbClr val="001F5F"/>
                </a:solidFill>
                <a:latin typeface="Calibri"/>
                <a:cs typeface="Calibri"/>
              </a:rPr>
              <a:t>вывод</a:t>
            </a:r>
            <a:r>
              <a:rPr dirty="0" sz="1400" spc="-55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dirty="0" sz="1400" spc="-5">
                <a:solidFill>
                  <a:srgbClr val="001F5F"/>
                </a:solidFill>
                <a:latin typeface="Calibri"/>
                <a:cs typeface="Calibri"/>
              </a:rPr>
              <a:t>–</a:t>
            </a:r>
            <a:r>
              <a:rPr dirty="0" sz="1400" spc="25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dirty="0" sz="1400" spc="-10">
                <a:solidFill>
                  <a:srgbClr val="001F5F"/>
                </a:solidFill>
                <a:latin typeface="Calibri"/>
                <a:cs typeface="Calibri"/>
              </a:rPr>
              <a:t>ответ</a:t>
            </a:r>
            <a:r>
              <a:rPr dirty="0" sz="1400" spc="-3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dirty="0" sz="1400" spc="-5">
                <a:solidFill>
                  <a:srgbClr val="001F5F"/>
                </a:solidFill>
                <a:latin typeface="Calibri"/>
                <a:cs typeface="Calibri"/>
              </a:rPr>
              <a:t>на</a:t>
            </a:r>
            <a:r>
              <a:rPr dirty="0" sz="1400" spc="25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dirty="0" sz="1400" spc="-10">
                <a:solidFill>
                  <a:srgbClr val="001F5F"/>
                </a:solidFill>
                <a:latin typeface="Calibri"/>
                <a:cs typeface="Calibri"/>
              </a:rPr>
              <a:t>вопрос</a:t>
            </a:r>
            <a:r>
              <a:rPr dirty="0" sz="1400" spc="2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dirty="0" sz="1400" spc="-30">
                <a:solidFill>
                  <a:srgbClr val="001F5F"/>
                </a:solidFill>
                <a:latin typeface="Calibri"/>
                <a:cs typeface="Calibri"/>
              </a:rPr>
              <a:t>темы,</a:t>
            </a:r>
            <a:r>
              <a:rPr dirty="0" sz="1400" spc="35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dirty="0" sz="1400" spc="-5">
                <a:solidFill>
                  <a:srgbClr val="001F5F"/>
                </a:solidFill>
                <a:latin typeface="Calibri"/>
                <a:cs typeface="Calibri"/>
              </a:rPr>
              <a:t>складывающийся</a:t>
            </a:r>
            <a:r>
              <a:rPr dirty="0" sz="140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dirty="0" sz="1400" spc="-10">
                <a:solidFill>
                  <a:srgbClr val="001F5F"/>
                </a:solidFill>
                <a:latin typeface="Calibri"/>
                <a:cs typeface="Calibri"/>
              </a:rPr>
              <a:t>из</a:t>
            </a:r>
            <a:r>
              <a:rPr dirty="0" sz="1400" spc="-15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dirty="0" sz="1400" spc="-25">
                <a:solidFill>
                  <a:srgbClr val="001F5F"/>
                </a:solidFill>
                <a:latin typeface="Calibri"/>
                <a:cs typeface="Calibri"/>
              </a:rPr>
              <a:t>микровывода</a:t>
            </a:r>
            <a:r>
              <a:rPr dirty="0" sz="1400" spc="8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dirty="0" sz="1400" spc="-5">
                <a:solidFill>
                  <a:srgbClr val="001F5F"/>
                </a:solidFill>
                <a:latin typeface="Calibri"/>
                <a:cs typeface="Calibri"/>
              </a:rPr>
              <a:t>1</a:t>
            </a:r>
            <a:r>
              <a:rPr dirty="0" sz="1400" spc="1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dirty="0" sz="1400" spc="-5">
                <a:solidFill>
                  <a:srgbClr val="001F5F"/>
                </a:solidFill>
                <a:latin typeface="Calibri"/>
                <a:cs typeface="Calibri"/>
              </a:rPr>
              <a:t>+</a:t>
            </a:r>
            <a:r>
              <a:rPr dirty="0" sz="140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dirty="0" sz="1400" spc="-25">
                <a:solidFill>
                  <a:srgbClr val="001F5F"/>
                </a:solidFill>
                <a:latin typeface="Calibri"/>
                <a:cs typeface="Calibri"/>
              </a:rPr>
              <a:t>микровывода</a:t>
            </a:r>
            <a:r>
              <a:rPr dirty="0" sz="1400" spc="11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dirty="0" sz="1400" spc="-25">
                <a:solidFill>
                  <a:srgbClr val="001F5F"/>
                </a:solidFill>
                <a:latin typeface="Calibri"/>
                <a:cs typeface="Calibri"/>
              </a:rPr>
              <a:t>2.</a:t>
            </a:r>
            <a:endParaRPr sz="1400">
              <a:latin typeface="Calibri"/>
              <a:cs typeface="Calibri"/>
            </a:endParaRPr>
          </a:p>
          <a:p>
            <a:pPr marL="381635">
              <a:lnSpc>
                <a:spcPct val="100000"/>
              </a:lnSpc>
            </a:pPr>
            <a:r>
              <a:rPr dirty="0" sz="1400" spc="-5" i="1">
                <a:solidFill>
                  <a:srgbClr val="001F5F"/>
                </a:solidFill>
                <a:latin typeface="Calibri"/>
                <a:cs typeface="Calibri"/>
              </a:rPr>
              <a:t>(Если</a:t>
            </a:r>
            <a:r>
              <a:rPr dirty="0" sz="1400" spc="-50" i="1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dirty="0" sz="1400" spc="-5" i="1">
                <a:solidFill>
                  <a:srgbClr val="001F5F"/>
                </a:solidFill>
                <a:latin typeface="Calibri"/>
                <a:cs typeface="Calibri"/>
              </a:rPr>
              <a:t>ответ на вопрос</a:t>
            </a:r>
            <a:r>
              <a:rPr dirty="0" sz="1400" spc="10" i="1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dirty="0" sz="1400" spc="-5" i="1">
                <a:solidFill>
                  <a:srgbClr val="001F5F"/>
                </a:solidFill>
                <a:latin typeface="Calibri"/>
                <a:cs typeface="Calibri"/>
              </a:rPr>
              <a:t>дан </a:t>
            </a:r>
            <a:r>
              <a:rPr dirty="0" sz="1400" i="1">
                <a:solidFill>
                  <a:srgbClr val="001F5F"/>
                </a:solidFill>
                <a:latin typeface="Calibri"/>
                <a:cs typeface="Calibri"/>
              </a:rPr>
              <a:t>сразу</a:t>
            </a:r>
            <a:r>
              <a:rPr dirty="0" sz="1400" spc="-10" i="1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dirty="0" sz="1400" spc="-5" i="1">
                <a:solidFill>
                  <a:srgbClr val="001F5F"/>
                </a:solidFill>
                <a:latin typeface="Calibri"/>
                <a:cs typeface="Calibri"/>
              </a:rPr>
              <a:t>в</a:t>
            </a:r>
            <a:r>
              <a:rPr dirty="0" sz="1400" spc="-10" i="1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dirty="0" sz="1400" spc="-25" i="1">
                <a:solidFill>
                  <a:srgbClr val="001F5F"/>
                </a:solidFill>
                <a:latin typeface="Calibri"/>
                <a:cs typeface="Calibri"/>
              </a:rPr>
              <a:t>первом</a:t>
            </a:r>
            <a:r>
              <a:rPr dirty="0" sz="1400" spc="15" i="1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dirty="0" sz="1400" spc="-5" i="1">
                <a:solidFill>
                  <a:srgbClr val="001F5F"/>
                </a:solidFill>
                <a:latin typeface="Calibri"/>
                <a:cs typeface="Calibri"/>
              </a:rPr>
              <a:t>абзаце,</a:t>
            </a:r>
            <a:r>
              <a:rPr dirty="0" sz="1400" spc="-35" i="1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dirty="0" sz="1400" i="1">
                <a:solidFill>
                  <a:srgbClr val="001F5F"/>
                </a:solidFill>
                <a:latin typeface="Calibri"/>
                <a:cs typeface="Calibri"/>
              </a:rPr>
              <a:t>вывод </a:t>
            </a:r>
            <a:r>
              <a:rPr dirty="0" sz="1400" spc="-5" i="1">
                <a:solidFill>
                  <a:srgbClr val="001F5F"/>
                </a:solidFill>
                <a:latin typeface="Calibri"/>
                <a:cs typeface="Calibri"/>
              </a:rPr>
              <a:t>может</a:t>
            </a:r>
            <a:r>
              <a:rPr dirty="0" sz="1400" spc="-70" i="1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dirty="0" sz="1400" spc="-5" i="1">
                <a:solidFill>
                  <a:srgbClr val="001F5F"/>
                </a:solidFill>
                <a:latin typeface="Calibri"/>
                <a:cs typeface="Calibri"/>
              </a:rPr>
              <a:t>быть</a:t>
            </a:r>
            <a:r>
              <a:rPr dirty="0" sz="1400" spc="15" i="1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dirty="0" sz="1400" spc="-5" i="1">
                <a:solidFill>
                  <a:srgbClr val="001F5F"/>
                </a:solidFill>
                <a:latin typeface="Calibri"/>
                <a:cs typeface="Calibri"/>
              </a:rPr>
              <a:t>об</a:t>
            </a:r>
            <a:endParaRPr sz="1400">
              <a:latin typeface="Calibri"/>
              <a:cs typeface="Calibri"/>
            </a:endParaRPr>
          </a:p>
          <a:p>
            <a:pPr marL="381635">
              <a:lnSpc>
                <a:spcPct val="100000"/>
              </a:lnSpc>
              <a:spcBef>
                <a:spcPts val="5"/>
              </a:spcBef>
            </a:pPr>
            <a:r>
              <a:rPr dirty="0" sz="1400" spc="-15" i="1">
                <a:solidFill>
                  <a:srgbClr val="001F5F"/>
                </a:solidFill>
                <a:latin typeface="Calibri"/>
                <a:cs typeface="Calibri"/>
              </a:rPr>
              <a:t>актуальности/сложности/неоднозначности</a:t>
            </a:r>
            <a:r>
              <a:rPr dirty="0" sz="1400" spc="-80" i="1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dirty="0" sz="1400" spc="-5" i="1">
                <a:solidFill>
                  <a:srgbClr val="001F5F"/>
                </a:solidFill>
                <a:latin typeface="Calibri"/>
                <a:cs typeface="Calibri"/>
              </a:rPr>
              <a:t>темы,</a:t>
            </a:r>
            <a:r>
              <a:rPr dirty="0" sz="1400" spc="10" i="1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dirty="0" sz="1400" spc="-5" i="1">
                <a:solidFill>
                  <a:srgbClr val="001F5F"/>
                </a:solidFill>
                <a:latin typeface="Calibri"/>
                <a:cs typeface="Calibri"/>
              </a:rPr>
              <a:t>эмоциональным</a:t>
            </a:r>
            <a:r>
              <a:rPr dirty="0" sz="1400" spc="-80" i="1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dirty="0" sz="1400" spc="-5" i="1">
                <a:solidFill>
                  <a:srgbClr val="001F5F"/>
                </a:solidFill>
                <a:latin typeface="Calibri"/>
                <a:cs typeface="Calibri"/>
              </a:rPr>
              <a:t>откликом</a:t>
            </a:r>
            <a:r>
              <a:rPr dirty="0" sz="1400" spc="-60" i="1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dirty="0" sz="1400" i="1">
                <a:solidFill>
                  <a:srgbClr val="001F5F"/>
                </a:solidFill>
                <a:latin typeface="Calibri"/>
                <a:cs typeface="Calibri"/>
              </a:rPr>
              <a:t>на</a:t>
            </a:r>
            <a:r>
              <a:rPr dirty="0" sz="1400" spc="15" i="1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dirty="0" sz="1400" i="1">
                <a:solidFill>
                  <a:srgbClr val="001F5F"/>
                </a:solidFill>
                <a:latin typeface="Calibri"/>
                <a:cs typeface="Calibri"/>
              </a:rPr>
              <a:t>нее).</a:t>
            </a:r>
            <a:endParaRPr sz="1400">
              <a:latin typeface="Calibri"/>
              <a:cs typeface="Calibri"/>
            </a:endParaRPr>
          </a:p>
          <a:p>
            <a:pPr marL="381635" indent="-369570">
              <a:lnSpc>
                <a:spcPct val="100000"/>
              </a:lnSpc>
              <a:spcBef>
                <a:spcPts val="725"/>
              </a:spcBef>
              <a:buAutoNum type="arabicPeriod" startAt="5"/>
              <a:tabLst>
                <a:tab pos="381635" algn="l"/>
                <a:tab pos="382270" algn="l"/>
              </a:tabLst>
            </a:pPr>
            <a:r>
              <a:rPr dirty="0" sz="1400" spc="-5">
                <a:solidFill>
                  <a:srgbClr val="001F5F"/>
                </a:solidFill>
                <a:latin typeface="Calibri"/>
                <a:cs typeface="Calibri"/>
              </a:rPr>
              <a:t>П</a:t>
            </a:r>
            <a:r>
              <a:rPr dirty="0" sz="1400" spc="-20">
                <a:solidFill>
                  <a:srgbClr val="001F5F"/>
                </a:solidFill>
                <a:latin typeface="Calibri"/>
                <a:cs typeface="Calibri"/>
              </a:rPr>
              <a:t>и</a:t>
            </a:r>
            <a:r>
              <a:rPr dirty="0" sz="1400" spc="-20">
                <a:solidFill>
                  <a:srgbClr val="001F5F"/>
                </a:solidFill>
                <a:latin typeface="Calibri"/>
                <a:cs typeface="Calibri"/>
              </a:rPr>
              <a:t>ш</a:t>
            </a:r>
            <a:r>
              <a:rPr dirty="0" sz="1400" spc="-5">
                <a:solidFill>
                  <a:srgbClr val="001F5F"/>
                </a:solidFill>
                <a:latin typeface="Calibri"/>
                <a:cs typeface="Calibri"/>
              </a:rPr>
              <a:t>у</a:t>
            </a:r>
            <a:r>
              <a:rPr dirty="0" sz="1400" spc="-35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dirty="0" sz="1400" spc="5">
                <a:solidFill>
                  <a:srgbClr val="001F5F"/>
                </a:solidFill>
                <a:latin typeface="Calibri"/>
                <a:cs typeface="Calibri"/>
              </a:rPr>
              <a:t>с</a:t>
            </a:r>
            <a:r>
              <a:rPr dirty="0" sz="1400">
                <a:solidFill>
                  <a:srgbClr val="001F5F"/>
                </a:solidFill>
                <a:latin typeface="Calibri"/>
                <a:cs typeface="Calibri"/>
              </a:rPr>
              <a:t>о</a:t>
            </a:r>
            <a:r>
              <a:rPr dirty="0" sz="1400" spc="-10">
                <a:solidFill>
                  <a:srgbClr val="001F5F"/>
                </a:solidFill>
                <a:latin typeface="Calibri"/>
                <a:cs typeface="Calibri"/>
              </a:rPr>
              <a:t>ч</a:t>
            </a:r>
            <a:r>
              <a:rPr dirty="0" sz="1400" spc="-15">
                <a:solidFill>
                  <a:srgbClr val="001F5F"/>
                </a:solidFill>
                <a:latin typeface="Calibri"/>
                <a:cs typeface="Calibri"/>
              </a:rPr>
              <a:t>и</a:t>
            </a:r>
            <a:r>
              <a:rPr dirty="0" sz="1400" spc="-5">
                <a:solidFill>
                  <a:srgbClr val="001F5F"/>
                </a:solidFill>
                <a:latin typeface="Calibri"/>
                <a:cs typeface="Calibri"/>
              </a:rPr>
              <a:t>нен</a:t>
            </a:r>
            <a:r>
              <a:rPr dirty="0" sz="1400" spc="-15">
                <a:solidFill>
                  <a:srgbClr val="001F5F"/>
                </a:solidFill>
                <a:latin typeface="Calibri"/>
                <a:cs typeface="Calibri"/>
              </a:rPr>
              <a:t>и</a:t>
            </a:r>
            <a:r>
              <a:rPr dirty="0" sz="1400" spc="-5">
                <a:solidFill>
                  <a:srgbClr val="001F5F"/>
                </a:solidFill>
                <a:latin typeface="Calibri"/>
                <a:cs typeface="Calibri"/>
              </a:rPr>
              <a:t>е.</a:t>
            </a:r>
            <a:endParaRPr sz="1400">
              <a:latin typeface="Calibri"/>
              <a:cs typeface="Calibri"/>
            </a:endParaRPr>
          </a:p>
          <a:p>
            <a:pPr marL="381635" indent="-369570">
              <a:lnSpc>
                <a:spcPct val="100000"/>
              </a:lnSpc>
              <a:spcBef>
                <a:spcPts val="720"/>
              </a:spcBef>
              <a:buAutoNum type="arabicPeriod" startAt="5"/>
              <a:tabLst>
                <a:tab pos="381635" algn="l"/>
                <a:tab pos="382270" algn="l"/>
              </a:tabLst>
            </a:pPr>
            <a:r>
              <a:rPr dirty="0" sz="1400" spc="-30">
                <a:solidFill>
                  <a:srgbClr val="001F5F"/>
                </a:solidFill>
                <a:latin typeface="Calibri"/>
                <a:cs typeface="Calibri"/>
              </a:rPr>
              <a:t>Проверяю:</a:t>
            </a:r>
            <a:endParaRPr sz="1400">
              <a:latin typeface="Calibri"/>
              <a:cs typeface="Calibri"/>
            </a:endParaRPr>
          </a:p>
          <a:p>
            <a:pPr lvl="1" marL="726440" indent="-345440">
              <a:lnSpc>
                <a:spcPct val="100000"/>
              </a:lnSpc>
              <a:buAutoNum type="arabicParenR"/>
              <a:tabLst>
                <a:tab pos="726440" algn="l"/>
                <a:tab pos="727075" algn="l"/>
              </a:tabLst>
            </a:pPr>
            <a:r>
              <a:rPr dirty="0" sz="1400" spc="-25">
                <a:solidFill>
                  <a:srgbClr val="001F5F"/>
                </a:solidFill>
                <a:latin typeface="Calibri"/>
                <a:cs typeface="Calibri"/>
              </a:rPr>
              <a:t>количество</a:t>
            </a:r>
            <a:r>
              <a:rPr dirty="0" sz="1400" spc="8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dirty="0" sz="1400">
                <a:solidFill>
                  <a:srgbClr val="001F5F"/>
                </a:solidFill>
                <a:latin typeface="Calibri"/>
                <a:cs typeface="Calibri"/>
              </a:rPr>
              <a:t>слов</a:t>
            </a:r>
            <a:r>
              <a:rPr dirty="0" sz="1400" spc="215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dirty="0" sz="1400">
                <a:solidFill>
                  <a:srgbClr val="001F5F"/>
                </a:solidFill>
                <a:latin typeface="Calibri"/>
                <a:cs typeface="Calibri"/>
              </a:rPr>
              <a:t>(от</a:t>
            </a:r>
            <a:r>
              <a:rPr dirty="0" sz="1400" spc="-9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dirty="0" sz="1400" spc="-30">
                <a:solidFill>
                  <a:srgbClr val="001F5F"/>
                </a:solidFill>
                <a:latin typeface="Calibri"/>
                <a:cs typeface="Calibri"/>
              </a:rPr>
              <a:t>270</a:t>
            </a:r>
            <a:r>
              <a:rPr dirty="0" sz="1400" spc="55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dirty="0" sz="1400" spc="-5">
                <a:solidFill>
                  <a:srgbClr val="001F5F"/>
                </a:solidFill>
                <a:latin typeface="Calibri"/>
                <a:cs typeface="Calibri"/>
              </a:rPr>
              <a:t>и</a:t>
            </a:r>
            <a:r>
              <a:rPr dirty="0" sz="1400" spc="-10">
                <a:solidFill>
                  <a:srgbClr val="001F5F"/>
                </a:solidFill>
                <a:latin typeface="Calibri"/>
                <a:cs typeface="Calibri"/>
              </a:rPr>
              <a:t> выше,</a:t>
            </a:r>
            <a:r>
              <a:rPr dirty="0" sz="1400" spc="35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dirty="0" sz="1400" spc="-10">
                <a:solidFill>
                  <a:srgbClr val="001F5F"/>
                </a:solidFill>
                <a:latin typeface="Calibri"/>
                <a:cs typeface="Calibri"/>
              </a:rPr>
              <a:t>лучше</a:t>
            </a:r>
            <a:r>
              <a:rPr dirty="0" sz="1400" spc="5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dirty="0" sz="1400" spc="-10">
                <a:solidFill>
                  <a:srgbClr val="001F5F"/>
                </a:solidFill>
                <a:latin typeface="Calibri"/>
                <a:cs typeface="Calibri"/>
              </a:rPr>
              <a:t>больше</a:t>
            </a:r>
            <a:r>
              <a:rPr dirty="0" sz="1400" spc="-5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dirty="0" sz="1400" spc="-40">
                <a:solidFill>
                  <a:srgbClr val="001F5F"/>
                </a:solidFill>
                <a:latin typeface="Calibri"/>
                <a:cs typeface="Calibri"/>
              </a:rPr>
              <a:t>350)</a:t>
            </a:r>
            <a:endParaRPr sz="1400">
              <a:latin typeface="Calibri"/>
              <a:cs typeface="Calibri"/>
            </a:endParaRPr>
          </a:p>
          <a:p>
            <a:pPr lvl="1" marL="726440" indent="-345440">
              <a:lnSpc>
                <a:spcPct val="100000"/>
              </a:lnSpc>
              <a:buAutoNum type="arabicParenR"/>
              <a:tabLst>
                <a:tab pos="726440" algn="l"/>
                <a:tab pos="727075" algn="l"/>
              </a:tabLst>
            </a:pPr>
            <a:r>
              <a:rPr dirty="0" sz="1400" spc="-5">
                <a:solidFill>
                  <a:srgbClr val="001F5F"/>
                </a:solidFill>
                <a:latin typeface="Calibri"/>
                <a:cs typeface="Calibri"/>
              </a:rPr>
              <a:t>наличие</a:t>
            </a:r>
            <a:r>
              <a:rPr dirty="0" sz="1400" spc="35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dirty="0" sz="1400" spc="-30">
                <a:solidFill>
                  <a:srgbClr val="001F5F"/>
                </a:solidFill>
                <a:latin typeface="Calibri"/>
                <a:cs typeface="Calibri"/>
              </a:rPr>
              <a:t>четкого</a:t>
            </a:r>
            <a:r>
              <a:rPr dirty="0" sz="1400" spc="8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dirty="0" sz="1400" spc="-30">
                <a:solidFill>
                  <a:srgbClr val="001F5F"/>
                </a:solidFill>
                <a:latin typeface="Calibri"/>
                <a:cs typeface="Calibri"/>
              </a:rPr>
              <a:t>ответа</a:t>
            </a:r>
            <a:r>
              <a:rPr dirty="0" sz="1400" spc="75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dirty="0" sz="1400" spc="-5">
                <a:solidFill>
                  <a:srgbClr val="001F5F"/>
                </a:solidFill>
                <a:latin typeface="Calibri"/>
                <a:cs typeface="Calibri"/>
              </a:rPr>
              <a:t>на</a:t>
            </a:r>
            <a:r>
              <a:rPr dirty="0" sz="1400" spc="-2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dirty="0" sz="1400" spc="-5">
                <a:solidFill>
                  <a:srgbClr val="001F5F"/>
                </a:solidFill>
                <a:latin typeface="Calibri"/>
                <a:cs typeface="Calibri"/>
              </a:rPr>
              <a:t>вопрос</a:t>
            </a:r>
            <a:r>
              <a:rPr dirty="0" sz="1400" spc="-7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dirty="0" sz="1400" spc="-10">
                <a:solidFill>
                  <a:srgbClr val="001F5F"/>
                </a:solidFill>
                <a:latin typeface="Calibri"/>
                <a:cs typeface="Calibri"/>
              </a:rPr>
              <a:t>сочинения</a:t>
            </a:r>
            <a:r>
              <a:rPr dirty="0" sz="1400" spc="45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dirty="0" sz="1400">
                <a:solidFill>
                  <a:srgbClr val="001F5F"/>
                </a:solidFill>
                <a:latin typeface="Calibri"/>
                <a:cs typeface="Calibri"/>
              </a:rPr>
              <a:t>(КАК,</a:t>
            </a:r>
            <a:r>
              <a:rPr dirty="0" sz="1400" spc="-55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dirty="0" sz="1400" spc="-30">
                <a:solidFill>
                  <a:srgbClr val="001F5F"/>
                </a:solidFill>
                <a:latin typeface="Calibri"/>
                <a:cs typeface="Calibri"/>
              </a:rPr>
              <a:t>ЗАЧЕМ,</a:t>
            </a:r>
            <a:r>
              <a:rPr dirty="0" sz="1400" spc="1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dirty="0" sz="1400" spc="-30">
                <a:solidFill>
                  <a:srgbClr val="001F5F"/>
                </a:solidFill>
                <a:latin typeface="Calibri"/>
                <a:cs typeface="Calibri"/>
              </a:rPr>
              <a:t>СОГЛАСНЫ </a:t>
            </a:r>
            <a:r>
              <a:rPr dirty="0" sz="1400" spc="-10">
                <a:solidFill>
                  <a:srgbClr val="001F5F"/>
                </a:solidFill>
                <a:latin typeface="Calibri"/>
                <a:cs typeface="Calibri"/>
              </a:rPr>
              <a:t>ЛИ…)</a:t>
            </a:r>
            <a:endParaRPr sz="1400">
              <a:latin typeface="Calibri"/>
              <a:cs typeface="Calibri"/>
            </a:endParaRPr>
          </a:p>
          <a:p>
            <a:pPr lvl="1" marL="726440" indent="-345440">
              <a:lnSpc>
                <a:spcPct val="100000"/>
              </a:lnSpc>
              <a:spcBef>
                <a:spcPts val="5"/>
              </a:spcBef>
              <a:buAutoNum type="arabicParenR"/>
              <a:tabLst>
                <a:tab pos="726440" algn="l"/>
                <a:tab pos="727075" algn="l"/>
              </a:tabLst>
            </a:pPr>
            <a:r>
              <a:rPr dirty="0" sz="1400" spc="-5">
                <a:solidFill>
                  <a:srgbClr val="001F5F"/>
                </a:solidFill>
                <a:latin typeface="Calibri"/>
                <a:cs typeface="Calibri"/>
              </a:rPr>
              <a:t>наличие</a:t>
            </a:r>
            <a:r>
              <a:rPr dirty="0" sz="1400" spc="3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dirty="0" sz="1400" spc="-5">
                <a:solidFill>
                  <a:srgbClr val="001F5F"/>
                </a:solidFill>
                <a:latin typeface="Calibri"/>
                <a:cs typeface="Calibri"/>
              </a:rPr>
              <a:t>названий</a:t>
            </a:r>
            <a:r>
              <a:rPr dirty="0" sz="1400" spc="4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dirty="0" sz="1400" spc="-5">
                <a:solidFill>
                  <a:srgbClr val="001F5F"/>
                </a:solidFill>
                <a:latin typeface="Calibri"/>
                <a:cs typeface="Calibri"/>
              </a:rPr>
              <a:t>и</a:t>
            </a:r>
            <a:r>
              <a:rPr dirty="0" sz="1400" spc="35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dirty="0" sz="1400" spc="-30">
                <a:solidFill>
                  <a:srgbClr val="001F5F"/>
                </a:solidFill>
                <a:latin typeface="Calibri"/>
                <a:cs typeface="Calibri"/>
              </a:rPr>
              <a:t>авторов</a:t>
            </a:r>
            <a:r>
              <a:rPr dirty="0" sz="1400" spc="5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dirty="0" sz="1400" spc="-25">
                <a:solidFill>
                  <a:srgbClr val="001F5F"/>
                </a:solidFill>
                <a:latin typeface="Calibri"/>
                <a:cs typeface="Calibri"/>
              </a:rPr>
              <a:t>произведений</a:t>
            </a:r>
            <a:r>
              <a:rPr dirty="0" sz="1400" spc="225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dirty="0" sz="1400" spc="-5">
                <a:solidFill>
                  <a:srgbClr val="001F5F"/>
                </a:solidFill>
                <a:latin typeface="Calibri"/>
                <a:cs typeface="Calibri"/>
              </a:rPr>
              <a:t>- </a:t>
            </a:r>
            <a:r>
              <a:rPr dirty="0" sz="1400" spc="-25">
                <a:solidFill>
                  <a:srgbClr val="001F5F"/>
                </a:solidFill>
                <a:latin typeface="Calibri"/>
                <a:cs typeface="Calibri"/>
              </a:rPr>
              <a:t>литературных</a:t>
            </a:r>
            <a:r>
              <a:rPr dirty="0" sz="1400" spc="16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dirty="0" sz="1400" spc="-25">
                <a:solidFill>
                  <a:srgbClr val="001F5F"/>
                </a:solidFill>
                <a:latin typeface="Calibri"/>
                <a:cs typeface="Calibri"/>
              </a:rPr>
              <a:t>аргументов</a:t>
            </a:r>
            <a:endParaRPr sz="1400">
              <a:latin typeface="Calibri"/>
              <a:cs typeface="Calibri"/>
            </a:endParaRPr>
          </a:p>
          <a:p>
            <a:pPr lvl="1" marL="726440" indent="-345440">
              <a:lnSpc>
                <a:spcPct val="100000"/>
              </a:lnSpc>
              <a:buAutoNum type="arabicParenR"/>
              <a:tabLst>
                <a:tab pos="726440" algn="l"/>
                <a:tab pos="727075" algn="l"/>
              </a:tabLst>
            </a:pPr>
            <a:r>
              <a:rPr dirty="0" sz="1400" spc="-5">
                <a:solidFill>
                  <a:srgbClr val="001F5F"/>
                </a:solidFill>
                <a:latin typeface="Calibri"/>
                <a:cs typeface="Calibri"/>
              </a:rPr>
              <a:t>логичность</a:t>
            </a:r>
            <a:r>
              <a:rPr dirty="0" sz="1400" spc="-25">
                <a:solidFill>
                  <a:srgbClr val="001F5F"/>
                </a:solidFill>
                <a:latin typeface="Calibri"/>
                <a:cs typeface="Calibri"/>
              </a:rPr>
              <a:t> работы</a:t>
            </a:r>
            <a:r>
              <a:rPr dirty="0" sz="1400" spc="45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dirty="0" sz="1400" spc="-5">
                <a:solidFill>
                  <a:srgbClr val="001F5F"/>
                </a:solidFill>
                <a:latin typeface="Calibri"/>
                <a:cs typeface="Calibri"/>
              </a:rPr>
              <a:t>(не</a:t>
            </a:r>
            <a:r>
              <a:rPr dirty="0" sz="1400" spc="5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dirty="0" sz="1400" spc="-5">
                <a:solidFill>
                  <a:srgbClr val="001F5F"/>
                </a:solidFill>
                <a:latin typeface="Calibri"/>
                <a:cs typeface="Calibri"/>
              </a:rPr>
              <a:t>должно</a:t>
            </a:r>
            <a:r>
              <a:rPr dirty="0" sz="1400" spc="-95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dirty="0" sz="1400" spc="-30">
                <a:solidFill>
                  <a:srgbClr val="001F5F"/>
                </a:solidFill>
                <a:latin typeface="Calibri"/>
                <a:cs typeface="Calibri"/>
              </a:rPr>
              <a:t>быть</a:t>
            </a:r>
            <a:r>
              <a:rPr dirty="0" sz="1400" spc="75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dirty="0" sz="1400" spc="-25">
                <a:solidFill>
                  <a:srgbClr val="001F5F"/>
                </a:solidFill>
                <a:latin typeface="Calibri"/>
                <a:cs typeface="Calibri"/>
              </a:rPr>
              <a:t>противоречивых</a:t>
            </a:r>
            <a:r>
              <a:rPr dirty="0" sz="1400" spc="22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dirty="0" sz="1400" spc="-30">
                <a:solidFill>
                  <a:srgbClr val="001F5F"/>
                </a:solidFill>
                <a:latin typeface="Calibri"/>
                <a:cs typeface="Calibri"/>
              </a:rPr>
              <a:t>суждений)</a:t>
            </a:r>
            <a:endParaRPr sz="1400">
              <a:latin typeface="Calibri"/>
              <a:cs typeface="Calibri"/>
            </a:endParaRPr>
          </a:p>
          <a:p>
            <a:pPr lvl="1" marL="726440" indent="-345440">
              <a:lnSpc>
                <a:spcPct val="100000"/>
              </a:lnSpc>
              <a:buAutoNum type="arabicParenR"/>
              <a:tabLst>
                <a:tab pos="726440" algn="l"/>
                <a:tab pos="727075" algn="l"/>
              </a:tabLst>
            </a:pPr>
            <a:r>
              <a:rPr dirty="0" sz="1400" spc="-25">
                <a:solidFill>
                  <a:srgbClr val="001F5F"/>
                </a:solidFill>
                <a:latin typeface="Calibri"/>
                <a:cs typeface="Calibri"/>
              </a:rPr>
              <a:t>устраняю</a:t>
            </a:r>
            <a:r>
              <a:rPr dirty="0" sz="1400" spc="10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dirty="0" sz="1400" spc="-30">
                <a:solidFill>
                  <a:srgbClr val="001F5F"/>
                </a:solidFill>
                <a:latin typeface="Calibri"/>
                <a:cs typeface="Calibri"/>
              </a:rPr>
              <a:t>речевые</a:t>
            </a:r>
            <a:r>
              <a:rPr dirty="0" sz="1400" spc="19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dirty="0" sz="1400" spc="-30">
                <a:solidFill>
                  <a:srgbClr val="001F5F"/>
                </a:solidFill>
                <a:latin typeface="Calibri"/>
                <a:cs typeface="Calibri"/>
              </a:rPr>
              <a:t>недочеты</a:t>
            </a:r>
            <a:r>
              <a:rPr dirty="0" sz="1400" spc="15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dirty="0" sz="1400" spc="-30">
                <a:solidFill>
                  <a:srgbClr val="001F5F"/>
                </a:solidFill>
                <a:latin typeface="Calibri"/>
                <a:cs typeface="Calibri"/>
              </a:rPr>
              <a:t>(повторы,</a:t>
            </a:r>
            <a:r>
              <a:rPr dirty="0" sz="1400" spc="105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dirty="0" sz="1400" spc="-25">
                <a:solidFill>
                  <a:srgbClr val="001F5F"/>
                </a:solidFill>
                <a:latin typeface="Calibri"/>
                <a:cs typeface="Calibri"/>
              </a:rPr>
              <a:t>неудачные</a:t>
            </a:r>
            <a:r>
              <a:rPr dirty="0" sz="1400" spc="17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dirty="0" sz="1400" spc="-25">
                <a:solidFill>
                  <a:srgbClr val="001F5F"/>
                </a:solidFill>
                <a:latin typeface="Calibri"/>
                <a:cs typeface="Calibri"/>
              </a:rPr>
              <a:t>местоимения,</a:t>
            </a:r>
            <a:r>
              <a:rPr dirty="0" sz="1400" spc="245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dirty="0" sz="1400" spc="-5">
                <a:solidFill>
                  <a:srgbClr val="001F5F"/>
                </a:solidFill>
                <a:latin typeface="Calibri"/>
                <a:cs typeface="Calibri"/>
              </a:rPr>
              <a:t>иностилевая</a:t>
            </a:r>
            <a:r>
              <a:rPr dirty="0" sz="1400" spc="-1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dirty="0" sz="1400" spc="-25">
                <a:solidFill>
                  <a:srgbClr val="001F5F"/>
                </a:solidFill>
                <a:latin typeface="Calibri"/>
                <a:cs typeface="Calibri"/>
              </a:rPr>
              <a:t>лексика)</a:t>
            </a:r>
            <a:endParaRPr sz="1400">
              <a:latin typeface="Calibri"/>
              <a:cs typeface="Calibri"/>
            </a:endParaRPr>
          </a:p>
          <a:p>
            <a:pPr lvl="1" marL="726440" indent="-345440">
              <a:lnSpc>
                <a:spcPct val="100000"/>
              </a:lnSpc>
              <a:buAutoNum type="arabicParenR"/>
              <a:tabLst>
                <a:tab pos="726440" algn="l"/>
                <a:tab pos="727075" algn="l"/>
              </a:tabLst>
            </a:pPr>
            <a:r>
              <a:rPr dirty="0" sz="1400" spc="-25">
                <a:solidFill>
                  <a:srgbClr val="001F5F"/>
                </a:solidFill>
                <a:latin typeface="Calibri"/>
                <a:cs typeface="Calibri"/>
              </a:rPr>
              <a:t>проверяю</a:t>
            </a:r>
            <a:r>
              <a:rPr dirty="0" sz="1400" spc="135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dirty="0" sz="1400" spc="-25">
                <a:solidFill>
                  <a:srgbClr val="001F5F"/>
                </a:solidFill>
                <a:latin typeface="Calibri"/>
                <a:cs typeface="Calibri"/>
              </a:rPr>
              <a:t>грамотность,</a:t>
            </a:r>
            <a:r>
              <a:rPr dirty="0" sz="1400" spc="16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dirty="0" sz="1400" spc="-10">
                <a:solidFill>
                  <a:srgbClr val="001F5F"/>
                </a:solidFill>
                <a:latin typeface="Calibri"/>
                <a:cs typeface="Calibri"/>
              </a:rPr>
              <a:t>при</a:t>
            </a:r>
            <a:r>
              <a:rPr dirty="0" sz="1400" spc="1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dirty="0" sz="1400" spc="-25">
                <a:solidFill>
                  <a:srgbClr val="001F5F"/>
                </a:solidFill>
                <a:latin typeface="Calibri"/>
                <a:cs typeface="Calibri"/>
              </a:rPr>
              <a:t>необходимости</a:t>
            </a:r>
            <a:r>
              <a:rPr dirty="0" sz="1400" spc="145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dirty="0" sz="1400" spc="-30">
                <a:solidFill>
                  <a:srgbClr val="001F5F"/>
                </a:solidFill>
                <a:latin typeface="Calibri"/>
                <a:cs typeface="Calibri"/>
              </a:rPr>
              <a:t>используя</a:t>
            </a:r>
            <a:r>
              <a:rPr dirty="0" sz="1400" spc="65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dirty="0" sz="1400" spc="-35">
                <a:solidFill>
                  <a:srgbClr val="001F5F"/>
                </a:solidFill>
                <a:latin typeface="Calibri"/>
                <a:cs typeface="Calibri"/>
              </a:rPr>
              <a:t>ОРФОГРАФИЧЕСКИЙ</a:t>
            </a:r>
            <a:r>
              <a:rPr dirty="0" sz="1400" spc="225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dirty="0" sz="1400" spc="-30">
                <a:solidFill>
                  <a:srgbClr val="001F5F"/>
                </a:solidFill>
                <a:latin typeface="Calibri"/>
                <a:cs typeface="Calibri"/>
              </a:rPr>
              <a:t>СЛОВАРЬ.</a:t>
            </a:r>
            <a:endParaRPr sz="1400">
              <a:latin typeface="Calibri"/>
              <a:cs typeface="Calibri"/>
            </a:endParaRPr>
          </a:p>
          <a:p>
            <a:pPr marL="381635" indent="-369570">
              <a:lnSpc>
                <a:spcPct val="100000"/>
              </a:lnSpc>
              <a:spcBef>
                <a:spcPts val="730"/>
              </a:spcBef>
              <a:buAutoNum type="arabicPeriod" startAt="5"/>
              <a:tabLst>
                <a:tab pos="381635" algn="l"/>
                <a:tab pos="382270" algn="l"/>
                <a:tab pos="2854325" algn="l"/>
              </a:tabLst>
            </a:pPr>
            <a:r>
              <a:rPr dirty="0" sz="1400" spc="-5">
                <a:solidFill>
                  <a:srgbClr val="001F5F"/>
                </a:solidFill>
                <a:latin typeface="Calibri"/>
                <a:cs typeface="Calibri"/>
              </a:rPr>
              <a:t>После</a:t>
            </a:r>
            <a:r>
              <a:rPr dirty="0" sz="1400" spc="-3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dirty="0" sz="1400" spc="-5">
                <a:solidFill>
                  <a:srgbClr val="001F5F"/>
                </a:solidFill>
                <a:latin typeface="Calibri"/>
                <a:cs typeface="Calibri"/>
              </a:rPr>
              <a:t>внесённых</a:t>
            </a:r>
            <a:r>
              <a:rPr dirty="0" sz="1400" spc="45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dirty="0" sz="1400" spc="-25">
                <a:solidFill>
                  <a:srgbClr val="001F5F"/>
                </a:solidFill>
                <a:latin typeface="Calibri"/>
                <a:cs typeface="Calibri"/>
              </a:rPr>
              <a:t>исправлений	</a:t>
            </a:r>
            <a:r>
              <a:rPr dirty="0" sz="1400" spc="-30">
                <a:solidFill>
                  <a:srgbClr val="001F5F"/>
                </a:solidFill>
                <a:latin typeface="Calibri"/>
                <a:cs typeface="Calibri"/>
              </a:rPr>
              <a:t>перепроверяю</a:t>
            </a:r>
            <a:r>
              <a:rPr dirty="0" sz="1400" spc="165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dirty="0" sz="1400" spc="-30">
                <a:solidFill>
                  <a:srgbClr val="001F5F"/>
                </a:solidFill>
                <a:latin typeface="Calibri"/>
                <a:cs typeface="Calibri"/>
              </a:rPr>
              <a:t>количество</a:t>
            </a:r>
            <a:r>
              <a:rPr dirty="0" sz="1400" spc="10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dirty="0" sz="1400">
                <a:solidFill>
                  <a:srgbClr val="001F5F"/>
                </a:solidFill>
                <a:latin typeface="Calibri"/>
                <a:cs typeface="Calibri"/>
              </a:rPr>
              <a:t>слов.</a:t>
            </a:r>
            <a:endParaRPr sz="1400">
              <a:latin typeface="Calibri"/>
              <a:cs typeface="Calibri"/>
            </a:endParaRPr>
          </a:p>
        </p:txBody>
      </p:sp>
      <p:grpSp>
        <p:nvGrpSpPr>
          <p:cNvPr id="12" name="object 12"/>
          <p:cNvGrpSpPr/>
          <p:nvPr/>
        </p:nvGrpSpPr>
        <p:grpSpPr>
          <a:xfrm>
            <a:off x="137160" y="1042416"/>
            <a:ext cx="8869680" cy="524510"/>
            <a:chOff x="137160" y="1042416"/>
            <a:chExt cx="8869680" cy="524510"/>
          </a:xfrm>
        </p:grpSpPr>
        <p:sp>
          <p:nvSpPr>
            <p:cNvPr id="13" name="object 13"/>
            <p:cNvSpPr/>
            <p:nvPr/>
          </p:nvSpPr>
          <p:spPr>
            <a:xfrm>
              <a:off x="512064" y="1048512"/>
              <a:ext cx="8488680" cy="518159"/>
            </a:xfrm>
            <a:custGeom>
              <a:avLst/>
              <a:gdLst/>
              <a:ahLst/>
              <a:cxnLst/>
              <a:rect l="l" t="t" r="r" b="b"/>
              <a:pathLst>
                <a:path w="8488680" h="518159">
                  <a:moveTo>
                    <a:pt x="8488553" y="0"/>
                  </a:moveTo>
                  <a:lnTo>
                    <a:pt x="0" y="0"/>
                  </a:lnTo>
                  <a:lnTo>
                    <a:pt x="0" y="518160"/>
                  </a:lnTo>
                  <a:lnTo>
                    <a:pt x="8488553" y="518160"/>
                  </a:lnTo>
                  <a:lnTo>
                    <a:pt x="8488553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/>
            <p:cNvSpPr/>
            <p:nvPr/>
          </p:nvSpPr>
          <p:spPr>
            <a:xfrm>
              <a:off x="137160" y="1048512"/>
              <a:ext cx="8869680" cy="0"/>
            </a:xfrm>
            <a:custGeom>
              <a:avLst/>
              <a:gdLst/>
              <a:ahLst/>
              <a:cxnLst/>
              <a:rect l="l" t="t" r="r" b="b"/>
              <a:pathLst>
                <a:path w="8869680" h="0">
                  <a:moveTo>
                    <a:pt x="0" y="0"/>
                  </a:moveTo>
                  <a:lnTo>
                    <a:pt x="8869299" y="0"/>
                  </a:lnTo>
                </a:path>
              </a:pathLst>
            </a:custGeom>
            <a:ln w="12192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9144000" cy="1094105"/>
          </a:xfrm>
          <a:custGeom>
            <a:avLst/>
            <a:gdLst/>
            <a:ahLst/>
            <a:cxnLst/>
            <a:rect l="l" t="t" r="r" b="b"/>
            <a:pathLst>
              <a:path w="9144000" h="1094105">
                <a:moveTo>
                  <a:pt x="9144000" y="0"/>
                </a:moveTo>
                <a:lnTo>
                  <a:pt x="0" y="0"/>
                </a:lnTo>
                <a:lnTo>
                  <a:pt x="0" y="1093851"/>
                </a:lnTo>
                <a:lnTo>
                  <a:pt x="9144000" y="1093851"/>
                </a:lnTo>
                <a:lnTo>
                  <a:pt x="9144000" y="0"/>
                </a:lnTo>
                <a:close/>
              </a:path>
            </a:pathLst>
          </a:custGeom>
          <a:solidFill>
            <a:srgbClr val="34466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1053795" y="298830"/>
            <a:ext cx="7266305" cy="39116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423670" algn="l"/>
                <a:tab pos="3371850" algn="l"/>
                <a:tab pos="3680460" algn="l"/>
                <a:tab pos="5503545" algn="l"/>
              </a:tabLst>
            </a:pPr>
            <a:r>
              <a:rPr dirty="0" spc="-5"/>
              <a:t>СИС</a:t>
            </a:r>
            <a:r>
              <a:rPr dirty="0" spc="5"/>
              <a:t>Т</a:t>
            </a:r>
            <a:r>
              <a:rPr dirty="0" spc="10"/>
              <a:t>Е</a:t>
            </a:r>
            <a:r>
              <a:rPr dirty="0" spc="-10"/>
              <a:t>М</a:t>
            </a:r>
            <a:r>
              <a:rPr dirty="0"/>
              <a:t>А	</a:t>
            </a:r>
            <a:r>
              <a:rPr dirty="0" spc="-25"/>
              <a:t>П</a:t>
            </a:r>
            <a:r>
              <a:rPr dirty="0" spc="-15"/>
              <a:t>О</a:t>
            </a:r>
            <a:r>
              <a:rPr dirty="0" spc="-35"/>
              <a:t>Д</a:t>
            </a:r>
            <a:r>
              <a:rPr dirty="0" spc="-30"/>
              <a:t>Г</a:t>
            </a:r>
            <a:r>
              <a:rPr dirty="0" spc="-15"/>
              <a:t>ОТО</a:t>
            </a:r>
            <a:r>
              <a:rPr dirty="0" spc="-25"/>
              <a:t>В</a:t>
            </a:r>
            <a:r>
              <a:rPr dirty="0" spc="-35"/>
              <a:t>К</a:t>
            </a:r>
            <a:r>
              <a:rPr dirty="0"/>
              <a:t>И	К	</a:t>
            </a:r>
            <a:r>
              <a:rPr dirty="0" spc="-30"/>
              <a:t>И</a:t>
            </a:r>
            <a:r>
              <a:rPr dirty="0" spc="-15"/>
              <a:t>ТО</a:t>
            </a:r>
            <a:r>
              <a:rPr dirty="0" spc="-30"/>
              <a:t>Г</a:t>
            </a:r>
            <a:r>
              <a:rPr dirty="0" spc="-15"/>
              <a:t>О</a:t>
            </a:r>
            <a:r>
              <a:rPr dirty="0" spc="-25"/>
              <a:t>В</a:t>
            </a:r>
            <a:r>
              <a:rPr dirty="0" spc="-20"/>
              <a:t>О</a:t>
            </a:r>
            <a:r>
              <a:rPr dirty="0" spc="-10"/>
              <a:t>М</a:t>
            </a:r>
            <a:r>
              <a:rPr dirty="0"/>
              <a:t>У	</a:t>
            </a:r>
            <a:r>
              <a:rPr dirty="0" spc="-5"/>
              <a:t>С</a:t>
            </a:r>
            <a:r>
              <a:rPr dirty="0" spc="5"/>
              <a:t>О</a:t>
            </a:r>
            <a:r>
              <a:rPr dirty="0" spc="-5"/>
              <a:t>ЧИНЕН</a:t>
            </a:r>
            <a:r>
              <a:rPr dirty="0" spc="-10"/>
              <a:t>И</a:t>
            </a:r>
            <a:r>
              <a:rPr dirty="0"/>
              <a:t>Ю</a:t>
            </a:r>
          </a:p>
        </p:txBody>
      </p:sp>
      <p:grpSp>
        <p:nvGrpSpPr>
          <p:cNvPr id="4" name="object 4"/>
          <p:cNvGrpSpPr/>
          <p:nvPr/>
        </p:nvGrpSpPr>
        <p:grpSpPr>
          <a:xfrm>
            <a:off x="8314943" y="91489"/>
            <a:ext cx="713740" cy="829310"/>
            <a:chOff x="8314943" y="91489"/>
            <a:chExt cx="713740" cy="829310"/>
          </a:xfrm>
        </p:grpSpPr>
        <p:sp>
          <p:nvSpPr>
            <p:cNvPr id="5" name="object 5"/>
            <p:cNvSpPr/>
            <p:nvPr/>
          </p:nvSpPr>
          <p:spPr>
            <a:xfrm>
              <a:off x="8342376" y="91490"/>
              <a:ext cx="685800" cy="307975"/>
            </a:xfrm>
            <a:custGeom>
              <a:avLst/>
              <a:gdLst/>
              <a:ahLst/>
              <a:cxnLst/>
              <a:rect l="l" t="t" r="r" b="b"/>
              <a:pathLst>
                <a:path w="685800" h="307975">
                  <a:moveTo>
                    <a:pt x="140208" y="0"/>
                  </a:moveTo>
                  <a:lnTo>
                    <a:pt x="0" y="0"/>
                  </a:lnTo>
                  <a:lnTo>
                    <a:pt x="0" y="57861"/>
                  </a:lnTo>
                  <a:lnTo>
                    <a:pt x="140208" y="57861"/>
                  </a:lnTo>
                  <a:lnTo>
                    <a:pt x="140208" y="0"/>
                  </a:lnTo>
                  <a:close/>
                </a:path>
                <a:path w="685800" h="307975">
                  <a:moveTo>
                    <a:pt x="393179" y="121678"/>
                  </a:moveTo>
                  <a:lnTo>
                    <a:pt x="256032" y="121678"/>
                  </a:lnTo>
                  <a:lnTo>
                    <a:pt x="256032" y="179539"/>
                  </a:lnTo>
                  <a:lnTo>
                    <a:pt x="393179" y="179539"/>
                  </a:lnTo>
                  <a:lnTo>
                    <a:pt x="393179" y="121678"/>
                  </a:lnTo>
                  <a:close/>
                </a:path>
                <a:path w="685800" h="307975">
                  <a:moveTo>
                    <a:pt x="685800" y="249682"/>
                  </a:moveTo>
                  <a:lnTo>
                    <a:pt x="545592" y="249682"/>
                  </a:lnTo>
                  <a:lnTo>
                    <a:pt x="545592" y="307543"/>
                  </a:lnTo>
                  <a:lnTo>
                    <a:pt x="685800" y="307543"/>
                  </a:lnTo>
                  <a:lnTo>
                    <a:pt x="685800" y="249682"/>
                  </a:lnTo>
                  <a:close/>
                </a:path>
                <a:path w="685800" h="307975">
                  <a:moveTo>
                    <a:pt x="685800" y="124714"/>
                  </a:moveTo>
                  <a:lnTo>
                    <a:pt x="463296" y="124714"/>
                  </a:lnTo>
                  <a:lnTo>
                    <a:pt x="463296" y="179539"/>
                  </a:lnTo>
                  <a:lnTo>
                    <a:pt x="685800" y="179539"/>
                  </a:lnTo>
                  <a:lnTo>
                    <a:pt x="685800" y="124714"/>
                  </a:lnTo>
                  <a:close/>
                </a:path>
                <a:path w="685800" h="307975">
                  <a:moveTo>
                    <a:pt x="685800" y="3048"/>
                  </a:moveTo>
                  <a:lnTo>
                    <a:pt x="225552" y="3048"/>
                  </a:lnTo>
                  <a:lnTo>
                    <a:pt x="225552" y="57861"/>
                  </a:lnTo>
                  <a:lnTo>
                    <a:pt x="685800" y="57861"/>
                  </a:lnTo>
                  <a:lnTo>
                    <a:pt x="685800" y="3048"/>
                  </a:lnTo>
                  <a:close/>
                </a:path>
              </a:pathLst>
            </a:custGeom>
            <a:solidFill>
              <a:srgbClr val="E65E52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/>
            <p:cNvSpPr/>
            <p:nvPr/>
          </p:nvSpPr>
          <p:spPr>
            <a:xfrm>
              <a:off x="8314944" y="612698"/>
              <a:ext cx="685800" cy="307975"/>
            </a:xfrm>
            <a:custGeom>
              <a:avLst/>
              <a:gdLst/>
              <a:ahLst/>
              <a:cxnLst/>
              <a:rect l="l" t="t" r="r" b="b"/>
              <a:pathLst>
                <a:path w="685800" h="307975">
                  <a:moveTo>
                    <a:pt x="140208" y="249682"/>
                  </a:moveTo>
                  <a:lnTo>
                    <a:pt x="0" y="249682"/>
                  </a:lnTo>
                  <a:lnTo>
                    <a:pt x="0" y="307543"/>
                  </a:lnTo>
                  <a:lnTo>
                    <a:pt x="140208" y="307543"/>
                  </a:lnTo>
                  <a:lnTo>
                    <a:pt x="140208" y="249682"/>
                  </a:lnTo>
                  <a:close/>
                </a:path>
                <a:path w="685800" h="307975">
                  <a:moveTo>
                    <a:pt x="393192" y="127762"/>
                  </a:moveTo>
                  <a:lnTo>
                    <a:pt x="252984" y="127762"/>
                  </a:lnTo>
                  <a:lnTo>
                    <a:pt x="252984" y="185623"/>
                  </a:lnTo>
                  <a:lnTo>
                    <a:pt x="393192" y="185623"/>
                  </a:lnTo>
                  <a:lnTo>
                    <a:pt x="393192" y="127762"/>
                  </a:lnTo>
                  <a:close/>
                </a:path>
                <a:path w="685800" h="307975">
                  <a:moveTo>
                    <a:pt x="679704" y="246634"/>
                  </a:moveTo>
                  <a:lnTo>
                    <a:pt x="222504" y="246634"/>
                  </a:lnTo>
                  <a:lnTo>
                    <a:pt x="222504" y="304495"/>
                  </a:lnTo>
                  <a:lnTo>
                    <a:pt x="679704" y="304495"/>
                  </a:lnTo>
                  <a:lnTo>
                    <a:pt x="679704" y="246634"/>
                  </a:lnTo>
                  <a:close/>
                </a:path>
                <a:path w="685800" h="307975">
                  <a:moveTo>
                    <a:pt x="682752" y="124714"/>
                  </a:moveTo>
                  <a:lnTo>
                    <a:pt x="460248" y="124714"/>
                  </a:lnTo>
                  <a:lnTo>
                    <a:pt x="460248" y="182575"/>
                  </a:lnTo>
                  <a:lnTo>
                    <a:pt x="682752" y="182575"/>
                  </a:lnTo>
                  <a:lnTo>
                    <a:pt x="682752" y="124714"/>
                  </a:lnTo>
                  <a:close/>
                </a:path>
                <a:path w="685800" h="307975">
                  <a:moveTo>
                    <a:pt x="685774" y="0"/>
                  </a:moveTo>
                  <a:lnTo>
                    <a:pt x="545592" y="0"/>
                  </a:lnTo>
                  <a:lnTo>
                    <a:pt x="545592" y="57861"/>
                  </a:lnTo>
                  <a:lnTo>
                    <a:pt x="685774" y="57861"/>
                  </a:lnTo>
                  <a:lnTo>
                    <a:pt x="685774" y="0"/>
                  </a:lnTo>
                  <a:close/>
                </a:path>
              </a:pathLst>
            </a:custGeom>
            <a:solidFill>
              <a:srgbClr val="E65E52">
                <a:alpha val="30195"/>
              </a:srgbClr>
            </a:solidFill>
          </p:spPr>
          <p:txBody>
            <a:bodyPr wrap="square" lIns="0" tIns="0" rIns="0" bIns="0" rtlCol="0"/>
            <a:lstStyle/>
            <a:p/>
          </p:txBody>
        </p:sp>
      </p:grpSp>
      <p:graphicFrame>
        <p:nvGraphicFramePr>
          <p:cNvPr id="7" name="object 7"/>
          <p:cNvGraphicFramePr>
            <a:graphicFrameLocks noGrp="1"/>
          </p:cNvGraphicFramePr>
          <p:nvPr/>
        </p:nvGraphicFramePr>
        <p:xfrm>
          <a:off x="195237" y="1195324"/>
          <a:ext cx="8663940" cy="540448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00380"/>
                <a:gridCol w="8144509"/>
              </a:tblGrid>
              <a:tr h="914400">
                <a:tc>
                  <a:txBody>
                    <a:bodyPr/>
                    <a:lstStyle/>
                    <a:p>
                      <a:pPr algn="r" marR="142240"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r>
                        <a:rPr dirty="0" sz="1800" spc="-5">
                          <a:solidFill>
                            <a:srgbClr val="1F3861"/>
                          </a:solidFill>
                          <a:latin typeface="Calibri"/>
                          <a:cs typeface="Calibri"/>
                        </a:rPr>
                        <a:t>1.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B="0" marT="1905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r>
                        <a:rPr dirty="0" sz="1800" spc="-5" b="1">
                          <a:solidFill>
                            <a:srgbClr val="1F3861"/>
                          </a:solidFill>
                          <a:latin typeface="Calibri"/>
                          <a:cs typeface="Calibri"/>
                        </a:rPr>
                        <a:t>Чтение</a:t>
                      </a:r>
                      <a:r>
                        <a:rPr dirty="0" sz="1800" spc="-130" b="1">
                          <a:solidFill>
                            <a:srgbClr val="1F3861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800" spc="-5">
                          <a:solidFill>
                            <a:srgbClr val="1F3861"/>
                          </a:solidFill>
                          <a:latin typeface="Calibri"/>
                          <a:cs typeface="Calibri"/>
                        </a:rPr>
                        <a:t>литературных</a:t>
                      </a:r>
                      <a:r>
                        <a:rPr dirty="0" sz="1800" spc="10">
                          <a:solidFill>
                            <a:srgbClr val="1F3861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800">
                          <a:solidFill>
                            <a:srgbClr val="1F3861"/>
                          </a:solidFill>
                          <a:latin typeface="Calibri"/>
                          <a:cs typeface="Calibri"/>
                        </a:rPr>
                        <a:t>произведений</a:t>
                      </a:r>
                      <a:r>
                        <a:rPr dirty="0" sz="1800" spc="-75">
                          <a:solidFill>
                            <a:srgbClr val="1F3861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800">
                          <a:solidFill>
                            <a:srgbClr val="1F3861"/>
                          </a:solidFill>
                          <a:latin typeface="Calibri"/>
                          <a:cs typeface="Calibri"/>
                        </a:rPr>
                        <a:t>и</a:t>
                      </a:r>
                      <a:r>
                        <a:rPr dirty="0" sz="1800" spc="-10">
                          <a:solidFill>
                            <a:srgbClr val="1F3861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800" spc="-5">
                          <a:solidFill>
                            <a:srgbClr val="1F3861"/>
                          </a:solidFill>
                          <a:latin typeface="Calibri"/>
                          <a:cs typeface="Calibri"/>
                        </a:rPr>
                        <a:t>анализ</a:t>
                      </a:r>
                      <a:r>
                        <a:rPr dirty="0" sz="1800" spc="-15">
                          <a:solidFill>
                            <a:srgbClr val="1F3861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800" spc="5">
                          <a:solidFill>
                            <a:srgbClr val="1F3861"/>
                          </a:solidFill>
                          <a:latin typeface="Calibri"/>
                          <a:cs typeface="Calibri"/>
                        </a:rPr>
                        <a:t>их</a:t>
                      </a:r>
                      <a:r>
                        <a:rPr dirty="0" sz="1800" spc="-35">
                          <a:solidFill>
                            <a:srgbClr val="1F3861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800">
                          <a:solidFill>
                            <a:srgbClr val="1F3861"/>
                          </a:solidFill>
                          <a:latin typeface="Calibri"/>
                          <a:cs typeface="Calibri"/>
                        </a:rPr>
                        <a:t>проблематики</a:t>
                      </a:r>
                      <a:endParaRPr sz="1800">
                        <a:latin typeface="Calibri"/>
                        <a:cs typeface="Calibri"/>
                      </a:endParaRPr>
                    </a:p>
                    <a:p>
                      <a:pPr marL="91440">
                        <a:lnSpc>
                          <a:spcPct val="100000"/>
                        </a:lnSpc>
                      </a:pPr>
                      <a:r>
                        <a:rPr dirty="0" sz="1800">
                          <a:solidFill>
                            <a:srgbClr val="1F3861"/>
                          </a:solidFill>
                          <a:latin typeface="Calibri"/>
                          <a:cs typeface="Calibri"/>
                        </a:rPr>
                        <a:t>(см.</a:t>
                      </a:r>
                      <a:r>
                        <a:rPr dirty="0" sz="1800" spc="175">
                          <a:solidFill>
                            <a:srgbClr val="1F3861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800">
                          <a:solidFill>
                            <a:srgbClr val="1F3861"/>
                          </a:solidFill>
                          <a:latin typeface="Calibri"/>
                          <a:cs typeface="Calibri"/>
                        </a:rPr>
                        <a:t>сборник</a:t>
                      </a:r>
                      <a:r>
                        <a:rPr dirty="0" sz="1800" spc="195">
                          <a:solidFill>
                            <a:srgbClr val="1F3861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800">
                          <a:solidFill>
                            <a:srgbClr val="1F3861"/>
                          </a:solidFill>
                          <a:latin typeface="Calibri"/>
                          <a:cs typeface="Calibri"/>
                        </a:rPr>
                        <a:t>произведений</a:t>
                      </a:r>
                      <a:r>
                        <a:rPr dirty="0" sz="1800" spc="145">
                          <a:solidFill>
                            <a:srgbClr val="1F3861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800" spc="-25">
                          <a:solidFill>
                            <a:srgbClr val="1F3861"/>
                          </a:solidFill>
                          <a:latin typeface="Calibri"/>
                          <a:cs typeface="Calibri"/>
                        </a:rPr>
                        <a:t>небольшого</a:t>
                      </a:r>
                      <a:r>
                        <a:rPr dirty="0" sz="1800" spc="315">
                          <a:solidFill>
                            <a:srgbClr val="1F3861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800" spc="-5">
                          <a:solidFill>
                            <a:srgbClr val="1F3861"/>
                          </a:solidFill>
                          <a:latin typeface="Calibri"/>
                          <a:cs typeface="Calibri"/>
                        </a:rPr>
                        <a:t>объема</a:t>
                      </a:r>
                      <a:r>
                        <a:rPr dirty="0" sz="1800" spc="180">
                          <a:solidFill>
                            <a:srgbClr val="1F3861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800" spc="-5">
                          <a:solidFill>
                            <a:srgbClr val="1F3861"/>
                          </a:solidFill>
                          <a:latin typeface="Calibri"/>
                          <a:cs typeface="Calibri"/>
                        </a:rPr>
                        <a:t>на</a:t>
                      </a:r>
                      <a:r>
                        <a:rPr dirty="0" sz="1800" spc="195">
                          <a:solidFill>
                            <a:srgbClr val="1F3861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800">
                          <a:solidFill>
                            <a:srgbClr val="1F3861"/>
                          </a:solidFill>
                          <a:latin typeface="Calibri"/>
                          <a:cs typeface="Calibri"/>
                        </a:rPr>
                        <a:t>сайте</a:t>
                      </a:r>
                      <a:r>
                        <a:rPr dirty="0" sz="1800" spc="195">
                          <a:solidFill>
                            <a:srgbClr val="1F3861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800">
                          <a:solidFill>
                            <a:srgbClr val="1F3861"/>
                          </a:solidFill>
                          <a:latin typeface="Calibri"/>
                          <a:cs typeface="Calibri"/>
                        </a:rPr>
                        <a:t>ИРО).</a:t>
                      </a:r>
                      <a:r>
                        <a:rPr dirty="0" sz="1800" spc="155">
                          <a:solidFill>
                            <a:srgbClr val="1F3861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800" spc="-5">
                          <a:solidFill>
                            <a:srgbClr val="1F3861"/>
                          </a:solidFill>
                          <a:latin typeface="Calibri"/>
                          <a:cs typeface="Calibri"/>
                        </a:rPr>
                        <a:t>Использование</a:t>
                      </a:r>
                      <a:endParaRPr sz="1800">
                        <a:latin typeface="Calibri"/>
                        <a:cs typeface="Calibri"/>
                      </a:endParaRPr>
                    </a:p>
                    <a:p>
                      <a:pPr marL="91440">
                        <a:lnSpc>
                          <a:spcPct val="100000"/>
                        </a:lnSpc>
                      </a:pPr>
                      <a:r>
                        <a:rPr dirty="0" sz="1800" spc="-5">
                          <a:solidFill>
                            <a:srgbClr val="1F3861"/>
                          </a:solidFill>
                          <a:latin typeface="Calibri"/>
                          <a:cs typeface="Calibri"/>
                        </a:rPr>
                        <a:t>актуальных</a:t>
                      </a:r>
                      <a:r>
                        <a:rPr dirty="0" sz="1800" spc="-70">
                          <a:solidFill>
                            <a:srgbClr val="1F3861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800" spc="-5">
                          <a:solidFill>
                            <a:srgbClr val="1F3861"/>
                          </a:solidFill>
                          <a:latin typeface="Calibri"/>
                          <a:cs typeface="Calibri"/>
                        </a:rPr>
                        <a:t>читательских</a:t>
                      </a:r>
                      <a:r>
                        <a:rPr dirty="0" sz="1800" spc="-25">
                          <a:solidFill>
                            <a:srgbClr val="1F3861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800" spc="-5">
                          <a:solidFill>
                            <a:srgbClr val="1F3861"/>
                          </a:solidFill>
                          <a:latin typeface="Calibri"/>
                          <a:cs typeface="Calibri"/>
                        </a:rPr>
                        <a:t>стратегий </a:t>
                      </a:r>
                      <a:r>
                        <a:rPr dirty="0" sz="1800">
                          <a:solidFill>
                            <a:srgbClr val="1F3861"/>
                          </a:solidFill>
                          <a:latin typeface="Calibri"/>
                          <a:cs typeface="Calibri"/>
                        </a:rPr>
                        <a:t>и</a:t>
                      </a:r>
                      <a:r>
                        <a:rPr dirty="0" sz="1800" spc="50">
                          <a:solidFill>
                            <a:srgbClr val="1F3861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800" spc="-5">
                          <a:solidFill>
                            <a:srgbClr val="1F3861"/>
                          </a:solidFill>
                          <a:latin typeface="Calibri"/>
                          <a:cs typeface="Calibri"/>
                        </a:rPr>
                        <a:t>приемов.</a:t>
                      </a:r>
                      <a:r>
                        <a:rPr dirty="0" sz="1800" spc="-30">
                          <a:solidFill>
                            <a:srgbClr val="1F3861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800" spc="-5">
                          <a:solidFill>
                            <a:srgbClr val="1F3861"/>
                          </a:solidFill>
                          <a:latin typeface="Calibri"/>
                          <a:cs typeface="Calibri"/>
                        </a:rPr>
                        <a:t>Ведение</a:t>
                      </a:r>
                      <a:r>
                        <a:rPr dirty="0" sz="1800" spc="-15">
                          <a:solidFill>
                            <a:srgbClr val="1F3861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800" spc="-25">
                          <a:solidFill>
                            <a:srgbClr val="1F3861"/>
                          </a:solidFill>
                          <a:latin typeface="Calibri"/>
                          <a:cs typeface="Calibri"/>
                        </a:rPr>
                        <a:t>«золотых</a:t>
                      </a:r>
                      <a:r>
                        <a:rPr dirty="0" sz="1800" spc="85">
                          <a:solidFill>
                            <a:srgbClr val="1F3861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800" spc="-30">
                          <a:solidFill>
                            <a:srgbClr val="1F3861"/>
                          </a:solidFill>
                          <a:latin typeface="Calibri"/>
                          <a:cs typeface="Calibri"/>
                        </a:rPr>
                        <a:t>тетрадей».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B="0" marT="1905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7E6E6"/>
                    </a:solidFill>
                  </a:tcPr>
                </a:tc>
              </a:tr>
              <a:tr h="657098">
                <a:tc>
                  <a:txBody>
                    <a:bodyPr/>
                    <a:lstStyle/>
                    <a:p>
                      <a:pPr algn="r" marR="142240"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r>
                        <a:rPr dirty="0" sz="1800" spc="-5">
                          <a:solidFill>
                            <a:srgbClr val="1F3861"/>
                          </a:solidFill>
                          <a:latin typeface="Calibri"/>
                          <a:cs typeface="Calibri"/>
                        </a:rPr>
                        <a:t>2.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B="0" marT="1905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D3DCE2"/>
                    </a:solidFill>
                  </a:tcPr>
                </a:tc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r>
                        <a:rPr dirty="0" sz="1800" spc="-5">
                          <a:solidFill>
                            <a:srgbClr val="1F3861"/>
                          </a:solidFill>
                          <a:latin typeface="Calibri"/>
                          <a:cs typeface="Calibri"/>
                        </a:rPr>
                        <a:t>Словарная</a:t>
                      </a:r>
                      <a:r>
                        <a:rPr dirty="0" sz="1800" spc="-70">
                          <a:solidFill>
                            <a:srgbClr val="1F3861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800" spc="-5">
                          <a:solidFill>
                            <a:srgbClr val="1F3861"/>
                          </a:solidFill>
                          <a:latin typeface="Calibri"/>
                          <a:cs typeface="Calibri"/>
                        </a:rPr>
                        <a:t>работа</a:t>
                      </a:r>
                      <a:r>
                        <a:rPr dirty="0" sz="1800" spc="-45">
                          <a:solidFill>
                            <a:srgbClr val="1F3861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800">
                          <a:solidFill>
                            <a:srgbClr val="1F3861"/>
                          </a:solidFill>
                          <a:latin typeface="Calibri"/>
                          <a:cs typeface="Calibri"/>
                        </a:rPr>
                        <a:t>с</a:t>
                      </a:r>
                      <a:r>
                        <a:rPr dirty="0" sz="1800" spc="5">
                          <a:solidFill>
                            <a:srgbClr val="1F3861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800" spc="-5" b="1">
                          <a:solidFill>
                            <a:srgbClr val="1F3861"/>
                          </a:solidFill>
                          <a:latin typeface="Calibri"/>
                          <a:cs typeface="Calibri"/>
                        </a:rPr>
                        <a:t>ключевыми</a:t>
                      </a:r>
                      <a:r>
                        <a:rPr dirty="0" sz="1800" spc="-85" b="1">
                          <a:solidFill>
                            <a:srgbClr val="1F3861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800" spc="-5" b="1">
                          <a:solidFill>
                            <a:srgbClr val="1F3861"/>
                          </a:solidFill>
                          <a:latin typeface="Calibri"/>
                          <a:cs typeface="Calibri"/>
                        </a:rPr>
                        <a:t>понятиями</a:t>
                      </a:r>
                      <a:r>
                        <a:rPr dirty="0" sz="1800" spc="-5">
                          <a:solidFill>
                            <a:srgbClr val="1F3861"/>
                          </a:solidFill>
                          <a:latin typeface="Calibri"/>
                          <a:cs typeface="Calibri"/>
                        </a:rPr>
                        <a:t>.</a:t>
                      </a:r>
                      <a:endParaRPr sz="1800">
                        <a:latin typeface="Calibri"/>
                        <a:cs typeface="Calibri"/>
                      </a:endParaRPr>
                    </a:p>
                    <a:p>
                      <a:pPr marL="91440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dirty="0" sz="1800" spc="-5">
                          <a:solidFill>
                            <a:srgbClr val="1F3861"/>
                          </a:solidFill>
                          <a:latin typeface="Calibri"/>
                          <a:cs typeface="Calibri"/>
                        </a:rPr>
                        <a:t>Привлечение</a:t>
                      </a:r>
                      <a:r>
                        <a:rPr dirty="0" sz="1800" spc="50">
                          <a:solidFill>
                            <a:srgbClr val="1F3861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800">
                          <a:solidFill>
                            <a:srgbClr val="1F3861"/>
                          </a:solidFill>
                          <a:latin typeface="Calibri"/>
                          <a:cs typeface="Calibri"/>
                        </a:rPr>
                        <a:t>пословиц</a:t>
                      </a:r>
                      <a:r>
                        <a:rPr dirty="0" sz="1800" spc="-25">
                          <a:solidFill>
                            <a:srgbClr val="1F3861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800">
                          <a:solidFill>
                            <a:srgbClr val="1F3861"/>
                          </a:solidFill>
                          <a:latin typeface="Calibri"/>
                          <a:cs typeface="Calibri"/>
                        </a:rPr>
                        <a:t>и</a:t>
                      </a:r>
                      <a:r>
                        <a:rPr dirty="0" sz="1800" spc="15">
                          <a:solidFill>
                            <a:srgbClr val="1F3861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800">
                          <a:solidFill>
                            <a:srgbClr val="1F3861"/>
                          </a:solidFill>
                          <a:latin typeface="Calibri"/>
                          <a:cs typeface="Calibri"/>
                        </a:rPr>
                        <a:t>афоризмов</a:t>
                      </a:r>
                      <a:r>
                        <a:rPr dirty="0" sz="1800" spc="-35">
                          <a:solidFill>
                            <a:srgbClr val="1F3861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800" spc="-5">
                          <a:solidFill>
                            <a:srgbClr val="1F3861"/>
                          </a:solidFill>
                          <a:latin typeface="Calibri"/>
                          <a:cs typeface="Calibri"/>
                        </a:rPr>
                        <a:t>для</a:t>
                      </a:r>
                      <a:r>
                        <a:rPr dirty="0" sz="1800" spc="-80">
                          <a:solidFill>
                            <a:srgbClr val="1F3861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800" spc="-25">
                          <a:solidFill>
                            <a:srgbClr val="1F3861"/>
                          </a:solidFill>
                          <a:latin typeface="Calibri"/>
                          <a:cs typeface="Calibri"/>
                        </a:rPr>
                        <a:t>отработки</a:t>
                      </a:r>
                      <a:r>
                        <a:rPr dirty="0" sz="1800" spc="114">
                          <a:solidFill>
                            <a:srgbClr val="1F3861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800" spc="-5">
                          <a:solidFill>
                            <a:srgbClr val="1F3861"/>
                          </a:solidFill>
                          <a:latin typeface="Calibri"/>
                          <a:cs typeface="Calibri"/>
                        </a:rPr>
                        <a:t>ключевых</a:t>
                      </a:r>
                      <a:r>
                        <a:rPr dirty="0" sz="1800" spc="15">
                          <a:solidFill>
                            <a:srgbClr val="1F3861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800">
                          <a:solidFill>
                            <a:srgbClr val="1F3861"/>
                          </a:solidFill>
                          <a:latin typeface="Calibri"/>
                          <a:cs typeface="Calibri"/>
                        </a:rPr>
                        <a:t>понятий.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B="0" marT="1905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D3DCE2"/>
                    </a:solidFill>
                  </a:tcPr>
                </a:tc>
              </a:tr>
              <a:tr h="381380">
                <a:tc>
                  <a:txBody>
                    <a:bodyPr/>
                    <a:lstStyle/>
                    <a:p>
                      <a:pPr algn="r" marR="142240"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r>
                        <a:rPr dirty="0" sz="1800" spc="-5">
                          <a:solidFill>
                            <a:srgbClr val="1F3861"/>
                          </a:solidFill>
                          <a:latin typeface="Calibri"/>
                          <a:cs typeface="Calibri"/>
                        </a:rPr>
                        <a:t>3.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B="0" marT="3175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r>
                        <a:rPr dirty="0" sz="1800" spc="-5">
                          <a:solidFill>
                            <a:srgbClr val="1F3861"/>
                          </a:solidFill>
                          <a:latin typeface="Calibri"/>
                          <a:cs typeface="Calibri"/>
                        </a:rPr>
                        <a:t>Использование</a:t>
                      </a:r>
                      <a:r>
                        <a:rPr dirty="0" sz="1800" spc="-114">
                          <a:solidFill>
                            <a:srgbClr val="1F3861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800" spc="-10">
                          <a:solidFill>
                            <a:srgbClr val="1F3861"/>
                          </a:solidFill>
                          <a:latin typeface="Calibri"/>
                          <a:cs typeface="Calibri"/>
                        </a:rPr>
                        <a:t>тем</a:t>
                      </a:r>
                      <a:r>
                        <a:rPr dirty="0" sz="1800" spc="15">
                          <a:solidFill>
                            <a:srgbClr val="1F3861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800" spc="-5">
                          <a:solidFill>
                            <a:srgbClr val="1F3861"/>
                          </a:solidFill>
                          <a:latin typeface="Calibri"/>
                          <a:cs typeface="Calibri"/>
                        </a:rPr>
                        <a:t>прошлых</a:t>
                      </a:r>
                      <a:r>
                        <a:rPr dirty="0" sz="1800" spc="5">
                          <a:solidFill>
                            <a:srgbClr val="1F3861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800" spc="-10">
                          <a:solidFill>
                            <a:srgbClr val="1F3861"/>
                          </a:solidFill>
                          <a:latin typeface="Calibri"/>
                          <a:cs typeface="Calibri"/>
                        </a:rPr>
                        <a:t>лет</a:t>
                      </a:r>
                      <a:r>
                        <a:rPr dirty="0" sz="1800" spc="10">
                          <a:solidFill>
                            <a:srgbClr val="1F3861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800" spc="-5">
                          <a:solidFill>
                            <a:srgbClr val="1F3861"/>
                          </a:solidFill>
                          <a:latin typeface="Calibri"/>
                          <a:cs typeface="Calibri"/>
                        </a:rPr>
                        <a:t>для</a:t>
                      </a:r>
                      <a:r>
                        <a:rPr dirty="0" sz="1800" spc="-35">
                          <a:solidFill>
                            <a:srgbClr val="1F3861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800" spc="-25">
                          <a:solidFill>
                            <a:srgbClr val="1F3861"/>
                          </a:solidFill>
                          <a:latin typeface="Calibri"/>
                          <a:cs typeface="Calibri"/>
                        </a:rPr>
                        <a:t>проведения</a:t>
                      </a:r>
                      <a:r>
                        <a:rPr dirty="0" sz="1800" spc="150">
                          <a:solidFill>
                            <a:srgbClr val="1F3861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800" spc="-25" b="1">
                          <a:solidFill>
                            <a:srgbClr val="1F3861"/>
                          </a:solidFill>
                          <a:latin typeface="Calibri"/>
                          <a:cs typeface="Calibri"/>
                        </a:rPr>
                        <a:t>понятийного</a:t>
                      </a:r>
                      <a:r>
                        <a:rPr dirty="0" sz="1800" spc="95" b="1">
                          <a:solidFill>
                            <a:srgbClr val="1F3861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800" spc="-5" b="1">
                          <a:solidFill>
                            <a:srgbClr val="1F3861"/>
                          </a:solidFill>
                          <a:latin typeface="Calibri"/>
                          <a:cs typeface="Calibri"/>
                        </a:rPr>
                        <a:t>анализа</a:t>
                      </a:r>
                      <a:r>
                        <a:rPr dirty="0" sz="1800" spc="-15" b="1">
                          <a:solidFill>
                            <a:srgbClr val="1F3861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800" spc="-5" b="1">
                          <a:solidFill>
                            <a:srgbClr val="1F3861"/>
                          </a:solidFill>
                          <a:latin typeface="Calibri"/>
                          <a:cs typeface="Calibri"/>
                        </a:rPr>
                        <a:t>темы</a:t>
                      </a:r>
                      <a:r>
                        <a:rPr dirty="0" sz="1800" spc="-5">
                          <a:solidFill>
                            <a:srgbClr val="1F3861"/>
                          </a:solidFill>
                          <a:latin typeface="Calibri"/>
                          <a:cs typeface="Calibri"/>
                        </a:rPr>
                        <a:t>.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B="0" marT="3175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</a:tr>
              <a:tr h="914400">
                <a:tc>
                  <a:txBody>
                    <a:bodyPr/>
                    <a:lstStyle/>
                    <a:p>
                      <a:pPr algn="r" marR="142240"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r>
                        <a:rPr dirty="0" sz="1800" spc="-5">
                          <a:solidFill>
                            <a:srgbClr val="1F3861"/>
                          </a:solidFill>
                          <a:latin typeface="Calibri"/>
                          <a:cs typeface="Calibri"/>
                        </a:rPr>
                        <a:t>4.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B="0" marT="3175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CFD2EA"/>
                    </a:solidFill>
                  </a:tcPr>
                </a:tc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r>
                        <a:rPr dirty="0" sz="1800">
                          <a:solidFill>
                            <a:srgbClr val="1F3861"/>
                          </a:solidFill>
                          <a:latin typeface="Calibri"/>
                          <a:cs typeface="Calibri"/>
                        </a:rPr>
                        <a:t>Создание</a:t>
                      </a:r>
                      <a:r>
                        <a:rPr dirty="0" sz="1800" spc="265">
                          <a:solidFill>
                            <a:srgbClr val="1F3861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800" spc="-5" b="1">
                          <a:solidFill>
                            <a:srgbClr val="1F3861"/>
                          </a:solidFill>
                          <a:latin typeface="Calibri"/>
                          <a:cs typeface="Calibri"/>
                        </a:rPr>
                        <a:t>графических</a:t>
                      </a:r>
                      <a:r>
                        <a:rPr dirty="0" sz="1800" spc="245" b="1">
                          <a:solidFill>
                            <a:srgbClr val="1F3861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800" spc="-25" b="1">
                          <a:solidFill>
                            <a:srgbClr val="1F3861"/>
                          </a:solidFill>
                          <a:latin typeface="Calibri"/>
                          <a:cs typeface="Calibri"/>
                        </a:rPr>
                        <a:t>моделей</a:t>
                      </a:r>
                      <a:r>
                        <a:rPr dirty="0" sz="1800" spc="320" b="1">
                          <a:solidFill>
                            <a:srgbClr val="1F3861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800" spc="-5">
                          <a:solidFill>
                            <a:srgbClr val="1F3861"/>
                          </a:solidFill>
                          <a:latin typeface="Calibri"/>
                          <a:cs typeface="Calibri"/>
                        </a:rPr>
                        <a:t>при</a:t>
                      </a:r>
                      <a:r>
                        <a:rPr dirty="0" sz="1800" spc="345">
                          <a:solidFill>
                            <a:srgbClr val="1F3861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800" spc="-5">
                          <a:solidFill>
                            <a:srgbClr val="1F3861"/>
                          </a:solidFill>
                          <a:latin typeface="Calibri"/>
                          <a:cs typeface="Calibri"/>
                        </a:rPr>
                        <a:t>составлении</a:t>
                      </a:r>
                      <a:r>
                        <a:rPr dirty="0" sz="1800" spc="315">
                          <a:solidFill>
                            <a:srgbClr val="1F3861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800" spc="-5" b="1">
                          <a:solidFill>
                            <a:srgbClr val="1F3861"/>
                          </a:solidFill>
                          <a:latin typeface="Calibri"/>
                          <a:cs typeface="Calibri"/>
                        </a:rPr>
                        <a:t>плана</a:t>
                      </a:r>
                      <a:r>
                        <a:rPr dirty="0" sz="1800" spc="295" b="1">
                          <a:solidFill>
                            <a:srgbClr val="1F3861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800">
                          <a:solidFill>
                            <a:srgbClr val="1F3861"/>
                          </a:solidFill>
                          <a:latin typeface="Calibri"/>
                          <a:cs typeface="Calibri"/>
                        </a:rPr>
                        <a:t>сочинения</a:t>
                      </a:r>
                      <a:r>
                        <a:rPr dirty="0" sz="1800" spc="290">
                          <a:solidFill>
                            <a:srgbClr val="1F3861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800" spc="-5">
                          <a:solidFill>
                            <a:srgbClr val="1F3861"/>
                          </a:solidFill>
                          <a:latin typeface="Calibri"/>
                          <a:cs typeface="Calibri"/>
                        </a:rPr>
                        <a:t>(стратегия</a:t>
                      </a:r>
                      <a:endParaRPr sz="1800">
                        <a:latin typeface="Calibri"/>
                        <a:cs typeface="Calibri"/>
                      </a:endParaRPr>
                    </a:p>
                    <a:p>
                      <a:pPr marL="91440">
                        <a:lnSpc>
                          <a:spcPct val="100000"/>
                        </a:lnSpc>
                      </a:pPr>
                      <a:r>
                        <a:rPr dirty="0" sz="1800" spc="-5">
                          <a:solidFill>
                            <a:srgbClr val="1F3861"/>
                          </a:solidFill>
                          <a:latin typeface="Calibri"/>
                          <a:cs typeface="Calibri"/>
                        </a:rPr>
                        <a:t>«Фишбоун»,</a:t>
                      </a:r>
                      <a:r>
                        <a:rPr dirty="0" sz="1800" spc="-55">
                          <a:solidFill>
                            <a:srgbClr val="1F3861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800" spc="-5">
                          <a:solidFill>
                            <a:srgbClr val="1F3861"/>
                          </a:solidFill>
                          <a:latin typeface="Calibri"/>
                          <a:cs typeface="Calibri"/>
                        </a:rPr>
                        <a:t>таблицы,</a:t>
                      </a:r>
                      <a:r>
                        <a:rPr dirty="0" sz="1800" spc="-90">
                          <a:solidFill>
                            <a:srgbClr val="1F3861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800" spc="-5">
                          <a:solidFill>
                            <a:srgbClr val="1F3861"/>
                          </a:solidFill>
                          <a:latin typeface="Calibri"/>
                          <a:cs typeface="Calibri"/>
                        </a:rPr>
                        <a:t>кластеры,</a:t>
                      </a:r>
                      <a:r>
                        <a:rPr dirty="0" sz="1800" spc="60">
                          <a:solidFill>
                            <a:srgbClr val="1F3861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800" spc="-5">
                          <a:solidFill>
                            <a:srgbClr val="1F3861"/>
                          </a:solidFill>
                          <a:latin typeface="Calibri"/>
                          <a:cs typeface="Calibri"/>
                        </a:rPr>
                        <a:t>карты</a:t>
                      </a:r>
                      <a:r>
                        <a:rPr dirty="0" sz="1800">
                          <a:solidFill>
                            <a:srgbClr val="1F3861"/>
                          </a:solidFill>
                          <a:latin typeface="Calibri"/>
                          <a:cs typeface="Calibri"/>
                        </a:rPr>
                        <a:t> понятий,</a:t>
                      </a:r>
                      <a:r>
                        <a:rPr dirty="0" sz="1800" spc="-50">
                          <a:solidFill>
                            <a:srgbClr val="1F3861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800" spc="-5">
                          <a:solidFill>
                            <a:srgbClr val="1F3861"/>
                          </a:solidFill>
                          <a:latin typeface="Calibri"/>
                          <a:cs typeface="Calibri"/>
                        </a:rPr>
                        <a:t>сравнительные</a:t>
                      </a:r>
                      <a:r>
                        <a:rPr dirty="0" sz="1800" spc="-25">
                          <a:solidFill>
                            <a:srgbClr val="1F3861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800">
                          <a:solidFill>
                            <a:srgbClr val="1F3861"/>
                          </a:solidFill>
                          <a:latin typeface="Calibri"/>
                          <a:cs typeface="Calibri"/>
                        </a:rPr>
                        <a:t>диаграммы</a:t>
                      </a:r>
                      <a:r>
                        <a:rPr dirty="0" sz="1800" spc="-35">
                          <a:solidFill>
                            <a:srgbClr val="1F3861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800">
                          <a:solidFill>
                            <a:srgbClr val="1F3861"/>
                          </a:solidFill>
                          <a:latin typeface="Calibri"/>
                          <a:cs typeface="Calibri"/>
                        </a:rPr>
                        <a:t>и</a:t>
                      </a:r>
                      <a:endParaRPr sz="1800">
                        <a:latin typeface="Calibri"/>
                        <a:cs typeface="Calibri"/>
                      </a:endParaRPr>
                    </a:p>
                    <a:p>
                      <a:pPr marL="91440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dirty="0" sz="1800" spc="-10">
                          <a:solidFill>
                            <a:srgbClr val="1F3861"/>
                          </a:solidFill>
                          <a:latin typeface="Calibri"/>
                          <a:cs typeface="Calibri"/>
                        </a:rPr>
                        <a:t>др.)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B="0" marT="3175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CFD2EA"/>
                    </a:solidFill>
                  </a:tcPr>
                </a:tc>
              </a:tr>
              <a:tr h="656971">
                <a:tc>
                  <a:txBody>
                    <a:bodyPr/>
                    <a:lstStyle/>
                    <a:p>
                      <a:pPr algn="r" marR="142240">
                        <a:lnSpc>
                          <a:spcPct val="100000"/>
                        </a:lnSpc>
                        <a:spcBef>
                          <a:spcPts val="35"/>
                        </a:spcBef>
                      </a:pPr>
                      <a:r>
                        <a:rPr dirty="0" sz="1800" spc="-5">
                          <a:solidFill>
                            <a:srgbClr val="1F3861"/>
                          </a:solidFill>
                          <a:latin typeface="Calibri"/>
                          <a:cs typeface="Calibri"/>
                        </a:rPr>
                        <a:t>5.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B="0" marT="4445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35"/>
                        </a:spcBef>
                      </a:pPr>
                      <a:r>
                        <a:rPr dirty="0" sz="1800">
                          <a:solidFill>
                            <a:srgbClr val="1F3861"/>
                          </a:solidFill>
                          <a:latin typeface="Calibri"/>
                          <a:cs typeface="Calibri"/>
                        </a:rPr>
                        <a:t>Написание</a:t>
                      </a:r>
                      <a:r>
                        <a:rPr dirty="0" sz="1800" spc="-20">
                          <a:solidFill>
                            <a:srgbClr val="1F3861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800" spc="-5" b="1">
                          <a:solidFill>
                            <a:srgbClr val="1F3861"/>
                          </a:solidFill>
                          <a:latin typeface="Calibri"/>
                          <a:cs typeface="Calibri"/>
                        </a:rPr>
                        <a:t>письменных</a:t>
                      </a:r>
                      <a:r>
                        <a:rPr dirty="0" sz="1800" spc="-80" b="1">
                          <a:solidFill>
                            <a:srgbClr val="1F3861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800" spc="-5" b="1">
                          <a:solidFill>
                            <a:srgbClr val="1F3861"/>
                          </a:solidFill>
                          <a:latin typeface="Calibri"/>
                          <a:cs typeface="Calibri"/>
                        </a:rPr>
                        <a:t>ответов</a:t>
                      </a:r>
                      <a:r>
                        <a:rPr dirty="0" sz="1800" spc="-95" b="1">
                          <a:solidFill>
                            <a:srgbClr val="1F3861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800">
                          <a:solidFill>
                            <a:srgbClr val="1F3861"/>
                          </a:solidFill>
                          <a:latin typeface="Calibri"/>
                          <a:cs typeface="Calibri"/>
                        </a:rPr>
                        <a:t>по</a:t>
                      </a:r>
                      <a:r>
                        <a:rPr dirty="0" sz="1800" spc="5">
                          <a:solidFill>
                            <a:srgbClr val="1F3861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800" spc="-5">
                          <a:solidFill>
                            <a:srgbClr val="1F3861"/>
                          </a:solidFill>
                          <a:latin typeface="Calibri"/>
                          <a:cs typeface="Calibri"/>
                        </a:rPr>
                        <a:t>структуре</a:t>
                      </a:r>
                      <a:r>
                        <a:rPr dirty="0" sz="1800" spc="-50">
                          <a:solidFill>
                            <a:srgbClr val="1F3861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800" spc="-5">
                          <a:solidFill>
                            <a:srgbClr val="1F3861"/>
                          </a:solidFill>
                          <a:latin typeface="Calibri"/>
                          <a:cs typeface="Calibri"/>
                        </a:rPr>
                        <a:t>«тезис</a:t>
                      </a:r>
                      <a:r>
                        <a:rPr dirty="0" sz="1800" spc="5">
                          <a:solidFill>
                            <a:srgbClr val="1F3861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800">
                          <a:solidFill>
                            <a:srgbClr val="1F3861"/>
                          </a:solidFill>
                          <a:latin typeface="Calibri"/>
                          <a:cs typeface="Calibri"/>
                        </a:rPr>
                        <a:t>+</a:t>
                      </a:r>
                      <a:r>
                        <a:rPr dirty="0" sz="1800" spc="15">
                          <a:solidFill>
                            <a:srgbClr val="1F3861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800" spc="-5">
                          <a:solidFill>
                            <a:srgbClr val="1F3861"/>
                          </a:solidFill>
                          <a:latin typeface="Calibri"/>
                          <a:cs typeface="Calibri"/>
                        </a:rPr>
                        <a:t>литературный</a:t>
                      </a:r>
                      <a:r>
                        <a:rPr dirty="0" sz="1800" spc="355">
                          <a:solidFill>
                            <a:srgbClr val="1F3861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800" spc="-5">
                          <a:solidFill>
                            <a:srgbClr val="1F3861"/>
                          </a:solidFill>
                          <a:latin typeface="Calibri"/>
                          <a:cs typeface="Calibri"/>
                        </a:rPr>
                        <a:t>аргумент»</a:t>
                      </a:r>
                      <a:endParaRPr sz="1800">
                        <a:latin typeface="Calibri"/>
                        <a:cs typeface="Calibri"/>
                      </a:endParaRPr>
                    </a:p>
                    <a:p>
                      <a:pPr marL="91440">
                        <a:lnSpc>
                          <a:spcPct val="100000"/>
                        </a:lnSpc>
                      </a:pPr>
                      <a:r>
                        <a:rPr dirty="0" sz="1800">
                          <a:solidFill>
                            <a:srgbClr val="1F3861"/>
                          </a:solidFill>
                          <a:latin typeface="Calibri"/>
                          <a:cs typeface="Calibri"/>
                        </a:rPr>
                        <a:t>в</a:t>
                      </a:r>
                      <a:r>
                        <a:rPr dirty="0" sz="1800" spc="-40">
                          <a:solidFill>
                            <a:srgbClr val="1F3861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800" spc="-5" b="1" i="1">
                          <a:solidFill>
                            <a:srgbClr val="1F3861"/>
                          </a:solidFill>
                          <a:latin typeface="Calibri"/>
                          <a:cs typeface="Calibri"/>
                        </a:rPr>
                        <a:t>метапредметном</a:t>
                      </a:r>
                      <a:r>
                        <a:rPr dirty="0" sz="1800" spc="-10" b="1" i="1">
                          <a:solidFill>
                            <a:srgbClr val="1F3861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800" spc="-5" b="1">
                          <a:solidFill>
                            <a:srgbClr val="1F3861"/>
                          </a:solidFill>
                          <a:latin typeface="Calibri"/>
                          <a:cs typeface="Calibri"/>
                        </a:rPr>
                        <a:t>формате.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B="0" marT="4445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</a:tr>
              <a:tr h="375538">
                <a:tc>
                  <a:txBody>
                    <a:bodyPr/>
                    <a:lstStyle/>
                    <a:p>
                      <a:pPr algn="r" marR="142240">
                        <a:lnSpc>
                          <a:spcPct val="100000"/>
                        </a:lnSpc>
                        <a:spcBef>
                          <a:spcPts val="35"/>
                        </a:spcBef>
                      </a:pPr>
                      <a:r>
                        <a:rPr dirty="0" sz="1800" spc="-5">
                          <a:solidFill>
                            <a:srgbClr val="1F3861"/>
                          </a:solidFill>
                          <a:latin typeface="Calibri"/>
                          <a:cs typeface="Calibri"/>
                        </a:rPr>
                        <a:t>6.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B="0" marT="4445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CFD2EA"/>
                    </a:solidFill>
                  </a:tcPr>
                </a:tc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35"/>
                        </a:spcBef>
                      </a:pPr>
                      <a:r>
                        <a:rPr dirty="0" sz="1800" spc="-5">
                          <a:solidFill>
                            <a:srgbClr val="1F3861"/>
                          </a:solidFill>
                          <a:latin typeface="Calibri"/>
                          <a:cs typeface="Calibri"/>
                        </a:rPr>
                        <a:t>Составление</a:t>
                      </a:r>
                      <a:r>
                        <a:rPr dirty="0" sz="1800" spc="-60">
                          <a:solidFill>
                            <a:srgbClr val="1F3861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800">
                          <a:solidFill>
                            <a:srgbClr val="1F3861"/>
                          </a:solidFill>
                          <a:latin typeface="Calibri"/>
                          <a:cs typeface="Calibri"/>
                        </a:rPr>
                        <a:t>планов</a:t>
                      </a:r>
                      <a:r>
                        <a:rPr dirty="0" sz="1800" spc="-15">
                          <a:solidFill>
                            <a:srgbClr val="1F3861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800">
                          <a:solidFill>
                            <a:srgbClr val="1F3861"/>
                          </a:solidFill>
                          <a:latin typeface="Calibri"/>
                          <a:cs typeface="Calibri"/>
                        </a:rPr>
                        <a:t>сочинений</a:t>
                      </a:r>
                      <a:r>
                        <a:rPr dirty="0" sz="1800" spc="-5">
                          <a:solidFill>
                            <a:srgbClr val="1F3861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800">
                          <a:solidFill>
                            <a:srgbClr val="1F3861"/>
                          </a:solidFill>
                          <a:latin typeface="Calibri"/>
                          <a:cs typeface="Calibri"/>
                        </a:rPr>
                        <a:t>с написанием</a:t>
                      </a:r>
                      <a:r>
                        <a:rPr dirty="0" sz="1800" spc="-40">
                          <a:solidFill>
                            <a:srgbClr val="1F3861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800" spc="-25">
                          <a:solidFill>
                            <a:srgbClr val="1F3861"/>
                          </a:solidFill>
                          <a:latin typeface="Calibri"/>
                          <a:cs typeface="Calibri"/>
                        </a:rPr>
                        <a:t>отдельных</a:t>
                      </a:r>
                      <a:r>
                        <a:rPr dirty="0" sz="1800" spc="-45">
                          <a:solidFill>
                            <a:srgbClr val="1F3861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800" spc="-5" b="1">
                          <a:solidFill>
                            <a:srgbClr val="1F3861"/>
                          </a:solidFill>
                          <a:latin typeface="Calibri"/>
                          <a:cs typeface="Calibri"/>
                        </a:rPr>
                        <a:t>частей.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B="0" marT="4445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CFD2EA"/>
                    </a:solidFill>
                  </a:tcPr>
                </a:tc>
              </a:tr>
              <a:tr h="656996">
                <a:tc>
                  <a:txBody>
                    <a:bodyPr/>
                    <a:lstStyle/>
                    <a:p>
                      <a:pPr algn="r" marR="14224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dirty="0" sz="1800" spc="-5">
                          <a:solidFill>
                            <a:srgbClr val="1F3861"/>
                          </a:solidFill>
                          <a:latin typeface="Calibri"/>
                          <a:cs typeface="Calibri"/>
                        </a:rPr>
                        <a:t>7.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B="0" marT="635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 marL="91440" marR="17399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dirty="0" sz="1800" spc="-5">
                          <a:solidFill>
                            <a:srgbClr val="1F3861"/>
                          </a:solidFill>
                          <a:latin typeface="Calibri"/>
                          <a:cs typeface="Calibri"/>
                        </a:rPr>
                        <a:t>Обучение</a:t>
                      </a:r>
                      <a:r>
                        <a:rPr dirty="0" sz="1800" spc="15">
                          <a:solidFill>
                            <a:srgbClr val="1F3861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800">
                          <a:solidFill>
                            <a:srgbClr val="1F3861"/>
                          </a:solidFill>
                          <a:latin typeface="Calibri"/>
                          <a:cs typeface="Calibri"/>
                        </a:rPr>
                        <a:t>навыкам</a:t>
                      </a:r>
                      <a:r>
                        <a:rPr dirty="0" sz="1800" spc="55">
                          <a:solidFill>
                            <a:srgbClr val="1F3861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800" spc="-25" b="1">
                          <a:solidFill>
                            <a:srgbClr val="1F3861"/>
                          </a:solidFill>
                          <a:latin typeface="Calibri"/>
                          <a:cs typeface="Calibri"/>
                        </a:rPr>
                        <a:t>редактирования</a:t>
                      </a:r>
                      <a:r>
                        <a:rPr dirty="0" sz="1800" spc="140" b="1">
                          <a:solidFill>
                            <a:srgbClr val="1F3861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800">
                          <a:solidFill>
                            <a:srgbClr val="1F3861"/>
                          </a:solidFill>
                          <a:latin typeface="Calibri"/>
                          <a:cs typeface="Calibri"/>
                        </a:rPr>
                        <a:t>(дописать,</a:t>
                      </a:r>
                      <a:r>
                        <a:rPr dirty="0" sz="1800" spc="35">
                          <a:solidFill>
                            <a:srgbClr val="1F3861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800">
                          <a:solidFill>
                            <a:srgbClr val="1F3861"/>
                          </a:solidFill>
                          <a:latin typeface="Calibri"/>
                          <a:cs typeface="Calibri"/>
                        </a:rPr>
                        <a:t>изменить</a:t>
                      </a:r>
                      <a:r>
                        <a:rPr dirty="0" sz="1800" spc="75">
                          <a:solidFill>
                            <a:srgbClr val="1F3861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800">
                          <a:solidFill>
                            <a:srgbClr val="1F3861"/>
                          </a:solidFill>
                          <a:latin typeface="Calibri"/>
                          <a:cs typeface="Calibri"/>
                        </a:rPr>
                        <a:t>часть</a:t>
                      </a:r>
                      <a:r>
                        <a:rPr dirty="0" sz="1800" spc="85">
                          <a:solidFill>
                            <a:srgbClr val="1F3861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800">
                          <a:solidFill>
                            <a:srgbClr val="1F3861"/>
                          </a:solidFill>
                          <a:latin typeface="Calibri"/>
                          <a:cs typeface="Calibri"/>
                        </a:rPr>
                        <a:t>и</a:t>
                      </a:r>
                      <a:r>
                        <a:rPr dirty="0" sz="1800" spc="80">
                          <a:solidFill>
                            <a:srgbClr val="1F3861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800" spc="-5">
                          <a:solidFill>
                            <a:srgbClr val="1F3861"/>
                          </a:solidFill>
                          <a:latin typeface="Calibri"/>
                          <a:cs typeface="Calibri"/>
                        </a:rPr>
                        <a:t>др.).</a:t>
                      </a:r>
                      <a:r>
                        <a:rPr dirty="0" sz="1800" spc="100">
                          <a:solidFill>
                            <a:srgbClr val="1F3861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800" spc="-25">
                          <a:solidFill>
                            <a:srgbClr val="1F3861"/>
                          </a:solidFill>
                          <a:latin typeface="Calibri"/>
                          <a:cs typeface="Calibri"/>
                        </a:rPr>
                        <a:t>Неудачно </a:t>
                      </a:r>
                      <a:r>
                        <a:rPr dirty="0" sz="1800" spc="-395">
                          <a:solidFill>
                            <a:srgbClr val="1F3861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800" spc="-5">
                          <a:solidFill>
                            <a:srgbClr val="1F3861"/>
                          </a:solidFill>
                          <a:latin typeface="Calibri"/>
                          <a:cs typeface="Calibri"/>
                        </a:rPr>
                        <a:t>выполненная</a:t>
                      </a:r>
                      <a:r>
                        <a:rPr dirty="0" sz="1800" spc="-80">
                          <a:solidFill>
                            <a:srgbClr val="1F3861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800" spc="-5">
                          <a:solidFill>
                            <a:srgbClr val="1F3861"/>
                          </a:solidFill>
                          <a:latin typeface="Calibri"/>
                          <a:cs typeface="Calibri"/>
                        </a:rPr>
                        <a:t>работа</a:t>
                      </a:r>
                      <a:r>
                        <a:rPr dirty="0" sz="1800">
                          <a:solidFill>
                            <a:srgbClr val="1F3861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800" spc="-25">
                          <a:solidFill>
                            <a:srgbClr val="1F3861"/>
                          </a:solidFill>
                          <a:latin typeface="Calibri"/>
                          <a:cs typeface="Calibri"/>
                        </a:rPr>
                        <a:t>обязательно</a:t>
                      </a:r>
                      <a:r>
                        <a:rPr dirty="0" sz="1800" spc="90">
                          <a:solidFill>
                            <a:srgbClr val="1F3861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800" spc="-5">
                          <a:solidFill>
                            <a:srgbClr val="1F3861"/>
                          </a:solidFill>
                          <a:latin typeface="Calibri"/>
                          <a:cs typeface="Calibri"/>
                        </a:rPr>
                        <a:t>переписывается.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B="0" marT="635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</a:tr>
              <a:tr h="834936"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dirty="0" sz="1800" spc="-5">
                          <a:solidFill>
                            <a:srgbClr val="1F3861"/>
                          </a:solidFill>
                          <a:latin typeface="Calibri"/>
                          <a:cs typeface="Calibri"/>
                        </a:rPr>
                        <a:t>8.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B="0" marT="635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CFD2EA"/>
                    </a:solidFill>
                  </a:tcPr>
                </a:tc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50"/>
                        </a:spcBef>
                        <a:tabLst>
                          <a:tab pos="1697989" algn="l"/>
                          <a:tab pos="2917825" algn="l"/>
                          <a:tab pos="4281170" algn="l"/>
                          <a:tab pos="5503545" algn="l"/>
                          <a:tab pos="6573520" algn="l"/>
                          <a:tab pos="7814945" algn="l"/>
                        </a:tabLst>
                      </a:pPr>
                      <a:r>
                        <a:rPr dirty="0" sz="1800">
                          <a:solidFill>
                            <a:srgbClr val="1F3861"/>
                          </a:solidFill>
                          <a:latin typeface="Calibri"/>
                          <a:cs typeface="Calibri"/>
                        </a:rPr>
                        <a:t>Отслеживание	</a:t>
                      </a:r>
                      <a:r>
                        <a:rPr dirty="0" sz="1800" b="1">
                          <a:solidFill>
                            <a:srgbClr val="1F3861"/>
                          </a:solidFill>
                          <a:latin typeface="Calibri"/>
                          <a:cs typeface="Calibri"/>
                        </a:rPr>
                        <a:t>динамики	</a:t>
                      </a:r>
                      <a:r>
                        <a:rPr dirty="0" sz="1800" spc="-30" b="1">
                          <a:solidFill>
                            <a:srgbClr val="1F3861"/>
                          </a:solidFill>
                          <a:latin typeface="Calibri"/>
                          <a:cs typeface="Calibri"/>
                        </a:rPr>
                        <a:t>результатов	</a:t>
                      </a:r>
                      <a:r>
                        <a:rPr dirty="0" sz="1800" spc="-5">
                          <a:solidFill>
                            <a:srgbClr val="1F3861"/>
                          </a:solidFill>
                          <a:latin typeface="Calibri"/>
                          <a:cs typeface="Calibri"/>
                        </a:rPr>
                        <a:t>написания	</a:t>
                      </a:r>
                      <a:r>
                        <a:rPr dirty="0" sz="1800" spc="-20">
                          <a:solidFill>
                            <a:srgbClr val="1F3861"/>
                          </a:solidFill>
                          <a:latin typeface="Calibri"/>
                          <a:cs typeface="Calibri"/>
                        </a:rPr>
                        <a:t>итоговых	</a:t>
                      </a:r>
                      <a:r>
                        <a:rPr dirty="0" sz="1800">
                          <a:solidFill>
                            <a:srgbClr val="1F3861"/>
                          </a:solidFill>
                          <a:latin typeface="Calibri"/>
                          <a:cs typeface="Calibri"/>
                        </a:rPr>
                        <a:t>сочинений	по</a:t>
                      </a:r>
                      <a:endParaRPr sz="1800">
                        <a:latin typeface="Calibri"/>
                        <a:cs typeface="Calibri"/>
                      </a:endParaRPr>
                    </a:p>
                    <a:p>
                      <a:pPr marL="91440">
                        <a:lnSpc>
                          <a:spcPct val="100000"/>
                        </a:lnSpc>
                      </a:pPr>
                      <a:r>
                        <a:rPr dirty="0" sz="1800" spc="-5">
                          <a:solidFill>
                            <a:srgbClr val="1F3861"/>
                          </a:solidFill>
                          <a:latin typeface="Calibri"/>
                          <a:cs typeface="Calibri"/>
                        </a:rPr>
                        <a:t>критериям.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B="0" marT="635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CFD2EA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844092" y="3220923"/>
            <a:ext cx="7616825" cy="391795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pc="-30">
                <a:solidFill>
                  <a:srgbClr val="344661"/>
                </a:solidFill>
              </a:rPr>
              <a:t>В</a:t>
            </a:r>
            <a:r>
              <a:rPr dirty="0" spc="-25">
                <a:solidFill>
                  <a:srgbClr val="344661"/>
                </a:solidFill>
              </a:rPr>
              <a:t>с</a:t>
            </a:r>
            <a:r>
              <a:rPr dirty="0" spc="-60">
                <a:solidFill>
                  <a:srgbClr val="344661"/>
                </a:solidFill>
              </a:rPr>
              <a:t>е</a:t>
            </a:r>
            <a:r>
              <a:rPr dirty="0">
                <a:solidFill>
                  <a:srgbClr val="344661"/>
                </a:solidFill>
              </a:rPr>
              <a:t>м</a:t>
            </a:r>
            <a:r>
              <a:rPr dirty="0" spc="-50">
                <a:solidFill>
                  <a:srgbClr val="344661"/>
                </a:solidFill>
              </a:rPr>
              <a:t> </a:t>
            </a:r>
            <a:r>
              <a:rPr dirty="0" spc="-40">
                <a:solidFill>
                  <a:srgbClr val="344661"/>
                </a:solidFill>
              </a:rPr>
              <a:t>в</a:t>
            </a:r>
            <a:r>
              <a:rPr dirty="0" spc="-35">
                <a:solidFill>
                  <a:srgbClr val="344661"/>
                </a:solidFill>
              </a:rPr>
              <a:t>ы</a:t>
            </a:r>
            <a:r>
              <a:rPr dirty="0" spc="-40">
                <a:solidFill>
                  <a:srgbClr val="344661"/>
                </a:solidFill>
              </a:rPr>
              <a:t>п</a:t>
            </a:r>
            <a:r>
              <a:rPr dirty="0" spc="-60">
                <a:solidFill>
                  <a:srgbClr val="344661"/>
                </a:solidFill>
              </a:rPr>
              <a:t>у</a:t>
            </a:r>
            <a:r>
              <a:rPr dirty="0" spc="-25">
                <a:solidFill>
                  <a:srgbClr val="344661"/>
                </a:solidFill>
              </a:rPr>
              <a:t>с</a:t>
            </a:r>
            <a:r>
              <a:rPr dirty="0" spc="-40">
                <a:solidFill>
                  <a:srgbClr val="344661"/>
                </a:solidFill>
              </a:rPr>
              <a:t>к</a:t>
            </a:r>
            <a:r>
              <a:rPr dirty="0" spc="-20">
                <a:solidFill>
                  <a:srgbClr val="344661"/>
                </a:solidFill>
              </a:rPr>
              <a:t>ни</a:t>
            </a:r>
            <a:r>
              <a:rPr dirty="0" spc="-60">
                <a:solidFill>
                  <a:srgbClr val="344661"/>
                </a:solidFill>
              </a:rPr>
              <a:t>к</a:t>
            </a:r>
            <a:r>
              <a:rPr dirty="0" spc="-35">
                <a:solidFill>
                  <a:srgbClr val="344661"/>
                </a:solidFill>
              </a:rPr>
              <a:t>а</a:t>
            </a:r>
            <a:r>
              <a:rPr dirty="0">
                <a:solidFill>
                  <a:srgbClr val="344661"/>
                </a:solidFill>
              </a:rPr>
              <a:t>м</a:t>
            </a:r>
            <a:r>
              <a:rPr dirty="0" spc="25">
                <a:solidFill>
                  <a:srgbClr val="344661"/>
                </a:solidFill>
              </a:rPr>
              <a:t> </a:t>
            </a:r>
            <a:r>
              <a:rPr dirty="0" spc="-60">
                <a:solidFill>
                  <a:srgbClr val="344661"/>
                </a:solidFill>
              </a:rPr>
              <a:t>у</a:t>
            </a:r>
            <a:r>
              <a:rPr dirty="0" spc="-25">
                <a:solidFill>
                  <a:srgbClr val="344661"/>
                </a:solidFill>
              </a:rPr>
              <a:t>с</a:t>
            </a:r>
            <a:r>
              <a:rPr dirty="0" spc="-40">
                <a:solidFill>
                  <a:srgbClr val="344661"/>
                </a:solidFill>
              </a:rPr>
              <a:t>п</a:t>
            </a:r>
            <a:r>
              <a:rPr dirty="0" spc="-35">
                <a:solidFill>
                  <a:srgbClr val="344661"/>
                </a:solidFill>
              </a:rPr>
              <a:t>еш</a:t>
            </a:r>
            <a:r>
              <a:rPr dirty="0" spc="-20">
                <a:solidFill>
                  <a:srgbClr val="344661"/>
                </a:solidFill>
              </a:rPr>
              <a:t>н</a:t>
            </a:r>
            <a:r>
              <a:rPr dirty="0" spc="-25">
                <a:solidFill>
                  <a:srgbClr val="344661"/>
                </a:solidFill>
              </a:rPr>
              <a:t>о</a:t>
            </a:r>
            <a:r>
              <a:rPr dirty="0">
                <a:solidFill>
                  <a:srgbClr val="344661"/>
                </a:solidFill>
              </a:rPr>
              <a:t>й</a:t>
            </a:r>
            <a:r>
              <a:rPr dirty="0" spc="-5">
                <a:solidFill>
                  <a:srgbClr val="344661"/>
                </a:solidFill>
              </a:rPr>
              <a:t> </a:t>
            </a:r>
            <a:r>
              <a:rPr dirty="0" spc="-5">
                <a:solidFill>
                  <a:srgbClr val="344661"/>
                </a:solidFill>
              </a:rPr>
              <a:t>сд</a:t>
            </a:r>
            <a:r>
              <a:rPr dirty="0" spc="-15">
                <a:solidFill>
                  <a:srgbClr val="344661"/>
                </a:solidFill>
              </a:rPr>
              <a:t>а</a:t>
            </a:r>
            <a:r>
              <a:rPr dirty="0" spc="-5">
                <a:solidFill>
                  <a:srgbClr val="344661"/>
                </a:solidFill>
              </a:rPr>
              <a:t>ч</a:t>
            </a:r>
            <a:r>
              <a:rPr dirty="0">
                <a:solidFill>
                  <a:srgbClr val="344661"/>
                </a:solidFill>
              </a:rPr>
              <a:t>и</a:t>
            </a:r>
            <a:r>
              <a:rPr dirty="0" spc="-30">
                <a:solidFill>
                  <a:srgbClr val="344661"/>
                </a:solidFill>
              </a:rPr>
              <a:t> </a:t>
            </a:r>
            <a:r>
              <a:rPr dirty="0" spc="-20">
                <a:solidFill>
                  <a:srgbClr val="344661"/>
                </a:solidFill>
              </a:rPr>
              <a:t>и</a:t>
            </a:r>
            <a:r>
              <a:rPr dirty="0" spc="-45">
                <a:solidFill>
                  <a:srgbClr val="344661"/>
                </a:solidFill>
              </a:rPr>
              <a:t>т</a:t>
            </a:r>
            <a:r>
              <a:rPr dirty="0" spc="-20">
                <a:solidFill>
                  <a:srgbClr val="344661"/>
                </a:solidFill>
              </a:rPr>
              <a:t>о</a:t>
            </a:r>
            <a:r>
              <a:rPr dirty="0" spc="-60">
                <a:solidFill>
                  <a:srgbClr val="344661"/>
                </a:solidFill>
              </a:rPr>
              <a:t>г</a:t>
            </a:r>
            <a:r>
              <a:rPr dirty="0" spc="-20">
                <a:solidFill>
                  <a:srgbClr val="344661"/>
                </a:solidFill>
              </a:rPr>
              <a:t>о</a:t>
            </a:r>
            <a:r>
              <a:rPr dirty="0" spc="-35">
                <a:solidFill>
                  <a:srgbClr val="344661"/>
                </a:solidFill>
              </a:rPr>
              <a:t>в</a:t>
            </a:r>
            <a:r>
              <a:rPr dirty="0" spc="-20">
                <a:solidFill>
                  <a:srgbClr val="344661"/>
                </a:solidFill>
              </a:rPr>
              <a:t>о</a:t>
            </a:r>
            <a:r>
              <a:rPr dirty="0" spc="-60">
                <a:solidFill>
                  <a:srgbClr val="344661"/>
                </a:solidFill>
              </a:rPr>
              <a:t>г</a:t>
            </a:r>
            <a:r>
              <a:rPr dirty="0">
                <a:solidFill>
                  <a:srgbClr val="344661"/>
                </a:solidFill>
              </a:rPr>
              <a:t>о</a:t>
            </a:r>
            <a:r>
              <a:rPr dirty="0" spc="-100">
                <a:solidFill>
                  <a:srgbClr val="344661"/>
                </a:solidFill>
              </a:rPr>
              <a:t> </a:t>
            </a:r>
            <a:r>
              <a:rPr dirty="0" spc="-25">
                <a:solidFill>
                  <a:srgbClr val="344661"/>
                </a:solidFill>
              </a:rPr>
              <a:t>со</a:t>
            </a:r>
            <a:r>
              <a:rPr dirty="0" spc="-20">
                <a:solidFill>
                  <a:srgbClr val="344661"/>
                </a:solidFill>
              </a:rPr>
              <a:t>чин</a:t>
            </a:r>
            <a:r>
              <a:rPr dirty="0" spc="-35">
                <a:solidFill>
                  <a:srgbClr val="344661"/>
                </a:solidFill>
              </a:rPr>
              <a:t>е</a:t>
            </a:r>
            <a:r>
              <a:rPr dirty="0" spc="-20">
                <a:solidFill>
                  <a:srgbClr val="344661"/>
                </a:solidFill>
              </a:rPr>
              <a:t>ни</a:t>
            </a:r>
            <a:r>
              <a:rPr dirty="0" spc="-15">
                <a:solidFill>
                  <a:srgbClr val="344661"/>
                </a:solidFill>
              </a:rPr>
              <a:t>я</a:t>
            </a:r>
            <a:r>
              <a:rPr dirty="0">
                <a:solidFill>
                  <a:srgbClr val="344661"/>
                </a:solidFill>
              </a:rPr>
              <a:t>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9144000" cy="1685925"/>
          </a:xfrm>
          <a:custGeom>
            <a:avLst/>
            <a:gdLst/>
            <a:ahLst/>
            <a:cxnLst/>
            <a:rect l="l" t="t" r="r" b="b"/>
            <a:pathLst>
              <a:path w="9144000" h="1685925">
                <a:moveTo>
                  <a:pt x="9144000" y="0"/>
                </a:moveTo>
                <a:lnTo>
                  <a:pt x="0" y="0"/>
                </a:lnTo>
                <a:lnTo>
                  <a:pt x="0" y="1685416"/>
                </a:lnTo>
                <a:lnTo>
                  <a:pt x="9144000" y="1685416"/>
                </a:lnTo>
                <a:lnTo>
                  <a:pt x="9144000" y="0"/>
                </a:lnTo>
                <a:close/>
              </a:path>
            </a:pathLst>
          </a:custGeom>
          <a:solidFill>
            <a:srgbClr val="34466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228091" y="201294"/>
            <a:ext cx="8366125" cy="835025"/>
          </a:xfrm>
          <a:prstGeom prst="rect"/>
        </p:spPr>
        <p:txBody>
          <a:bodyPr wrap="square" lIns="0" tIns="64135" rIns="0" bIns="0" rtlCol="0" vert="horz">
            <a:spAutoFit/>
          </a:bodyPr>
          <a:lstStyle/>
          <a:p>
            <a:pPr marL="1363345" marR="5080" indent="-1351280">
              <a:lnSpc>
                <a:spcPts val="3000"/>
              </a:lnSpc>
              <a:spcBef>
                <a:spcPts val="505"/>
              </a:spcBef>
              <a:tabLst>
                <a:tab pos="1363345" algn="l"/>
                <a:tab pos="1884680" algn="l"/>
                <a:tab pos="3866515" algn="l"/>
                <a:tab pos="4464050" algn="l"/>
                <a:tab pos="6396990" algn="l"/>
              </a:tabLst>
            </a:pPr>
            <a:r>
              <a:rPr dirty="0" sz="2800" spc="-5"/>
              <a:t>ОБ</a:t>
            </a:r>
            <a:r>
              <a:rPr dirty="0" sz="2800" spc="-30"/>
              <a:t>Щ</a:t>
            </a:r>
            <a:r>
              <a:rPr dirty="0" sz="2800"/>
              <a:t>АЯ</a:t>
            </a:r>
            <a:r>
              <a:rPr dirty="0" sz="2800"/>
              <a:t>	</a:t>
            </a:r>
            <a:r>
              <a:rPr dirty="0" sz="2800" spc="-5"/>
              <a:t>И</a:t>
            </a:r>
            <a:r>
              <a:rPr dirty="0" sz="2800" spc="5"/>
              <a:t>Н</a:t>
            </a:r>
            <a:r>
              <a:rPr dirty="0" sz="2800" spc="15"/>
              <a:t>Ф</a:t>
            </a:r>
            <a:r>
              <a:rPr dirty="0" sz="2800"/>
              <a:t>О</a:t>
            </a:r>
            <a:r>
              <a:rPr dirty="0" sz="2800" spc="-5"/>
              <a:t>РМ</a:t>
            </a:r>
            <a:r>
              <a:rPr dirty="0" sz="2800" spc="5"/>
              <a:t>АЦИЯ</a:t>
            </a:r>
            <a:r>
              <a:rPr dirty="0" sz="2800"/>
              <a:t>	</a:t>
            </a:r>
            <a:r>
              <a:rPr dirty="0" sz="2800"/>
              <a:t>О</a:t>
            </a:r>
            <a:r>
              <a:rPr dirty="0" sz="2800"/>
              <a:t>Б</a:t>
            </a:r>
            <a:r>
              <a:rPr dirty="0" sz="2800"/>
              <a:t>	</a:t>
            </a:r>
            <a:r>
              <a:rPr dirty="0" sz="2800"/>
              <a:t>И</a:t>
            </a:r>
            <a:r>
              <a:rPr dirty="0" sz="2800" spc="-95"/>
              <a:t>Т</a:t>
            </a:r>
            <a:r>
              <a:rPr dirty="0" sz="2800"/>
              <a:t>О</a:t>
            </a:r>
            <a:r>
              <a:rPr dirty="0" sz="2800" spc="-65"/>
              <a:t>Г</a:t>
            </a:r>
            <a:r>
              <a:rPr dirty="0" sz="2800" spc="5"/>
              <a:t>О</a:t>
            </a:r>
            <a:r>
              <a:rPr dirty="0" sz="2800" spc="10"/>
              <a:t>В</a:t>
            </a:r>
            <a:r>
              <a:rPr dirty="0" sz="2800"/>
              <a:t>О</a:t>
            </a:r>
            <a:r>
              <a:rPr dirty="0" sz="2800" spc="5"/>
              <a:t>М</a:t>
            </a:r>
            <a:r>
              <a:rPr dirty="0" sz="2800"/>
              <a:t>	</a:t>
            </a:r>
            <a:r>
              <a:rPr dirty="0" sz="2800" spc="-5"/>
              <a:t>СО</a:t>
            </a:r>
            <a:r>
              <a:rPr dirty="0" sz="2800" spc="5"/>
              <a:t>Ч</a:t>
            </a:r>
            <a:r>
              <a:rPr dirty="0" sz="2800"/>
              <a:t>ИНЕНИИ  </a:t>
            </a:r>
            <a:r>
              <a:rPr dirty="0" sz="2800" spc="5"/>
              <a:t>В	</a:t>
            </a:r>
            <a:r>
              <a:rPr dirty="0" sz="2800" spc="-5"/>
              <a:t>2023-2024	</a:t>
            </a:r>
            <a:r>
              <a:rPr dirty="0" sz="2800"/>
              <a:t>УЧЕБНОМ</a:t>
            </a:r>
            <a:r>
              <a:rPr dirty="0" sz="2800" spc="-60"/>
              <a:t> </a:t>
            </a:r>
            <a:r>
              <a:rPr dirty="0" sz="2800" spc="-70"/>
              <a:t>ГОДУ</a:t>
            </a:r>
            <a:endParaRPr sz="2800"/>
          </a:p>
        </p:txBody>
      </p:sp>
      <p:sp>
        <p:nvSpPr>
          <p:cNvPr id="4" name="object 4"/>
          <p:cNvSpPr txBox="1"/>
          <p:nvPr/>
        </p:nvSpPr>
        <p:spPr>
          <a:xfrm>
            <a:off x="385978" y="1939549"/>
            <a:ext cx="8036559" cy="3736975"/>
          </a:xfrm>
          <a:prstGeom prst="rect">
            <a:avLst/>
          </a:prstGeom>
        </p:spPr>
        <p:txBody>
          <a:bodyPr wrap="square" lIns="0" tIns="36830" rIns="0" bIns="0" rtlCol="0" vert="horz">
            <a:spAutoFit/>
          </a:bodyPr>
          <a:lstStyle/>
          <a:p>
            <a:pPr marL="356870" indent="-344805">
              <a:lnSpc>
                <a:spcPct val="100000"/>
              </a:lnSpc>
              <a:spcBef>
                <a:spcPts val="290"/>
              </a:spcBef>
              <a:buFont typeface="Arial MT"/>
              <a:buChar char="•"/>
              <a:tabLst>
                <a:tab pos="356870" algn="l"/>
                <a:tab pos="357505" algn="l"/>
              </a:tabLst>
            </a:pPr>
            <a:r>
              <a:rPr dirty="0" sz="2000" spc="-70" b="1">
                <a:solidFill>
                  <a:srgbClr val="344661"/>
                </a:solidFill>
                <a:latin typeface="Calibri"/>
                <a:cs typeface="Calibri"/>
              </a:rPr>
              <a:t>Результатом</a:t>
            </a:r>
            <a:r>
              <a:rPr dirty="0" sz="2000" spc="55" b="1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2000" spc="-40" b="1">
                <a:solidFill>
                  <a:srgbClr val="344661"/>
                </a:solidFill>
                <a:latin typeface="Calibri"/>
                <a:cs typeface="Calibri"/>
              </a:rPr>
              <a:t>итогового</a:t>
            </a:r>
            <a:r>
              <a:rPr dirty="0" sz="2000" spc="95" b="1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2000" spc="-30" b="1">
                <a:solidFill>
                  <a:srgbClr val="344661"/>
                </a:solidFill>
                <a:latin typeface="Calibri"/>
                <a:cs typeface="Calibri"/>
              </a:rPr>
              <a:t>сочинения</a:t>
            </a:r>
            <a:r>
              <a:rPr dirty="0" sz="2000" spc="75" b="1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2000" spc="-30" b="1">
                <a:solidFill>
                  <a:srgbClr val="344661"/>
                </a:solidFill>
                <a:latin typeface="Calibri"/>
                <a:cs typeface="Calibri"/>
              </a:rPr>
              <a:t>является</a:t>
            </a:r>
            <a:r>
              <a:rPr dirty="0" sz="2000" spc="110" b="1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2000" spc="-30" b="1">
                <a:solidFill>
                  <a:srgbClr val="344661"/>
                </a:solidFill>
                <a:latin typeface="Calibri"/>
                <a:cs typeface="Calibri"/>
              </a:rPr>
              <a:t>«зачёт»</a:t>
            </a:r>
            <a:r>
              <a:rPr dirty="0" sz="2000" spc="40" b="1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2000" spc="-35" b="1">
                <a:solidFill>
                  <a:srgbClr val="344661"/>
                </a:solidFill>
                <a:latin typeface="Calibri"/>
                <a:cs typeface="Calibri"/>
              </a:rPr>
              <a:t>(допуск</a:t>
            </a:r>
            <a:r>
              <a:rPr dirty="0" sz="2000" spc="30" b="1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2000" spc="-5" b="1">
                <a:solidFill>
                  <a:srgbClr val="344661"/>
                </a:solidFill>
                <a:latin typeface="Calibri"/>
                <a:cs typeface="Calibri"/>
              </a:rPr>
              <a:t>к</a:t>
            </a:r>
            <a:r>
              <a:rPr dirty="0" sz="2000" spc="-20" b="1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2000" spc="-10" b="1">
                <a:solidFill>
                  <a:srgbClr val="344661"/>
                </a:solidFill>
                <a:latin typeface="Calibri"/>
                <a:cs typeface="Calibri"/>
              </a:rPr>
              <a:t>ГИА)</a:t>
            </a:r>
            <a:r>
              <a:rPr dirty="0" sz="2000" spc="10" b="1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2000" spc="-5" b="1">
                <a:solidFill>
                  <a:srgbClr val="344661"/>
                </a:solidFill>
                <a:latin typeface="Calibri"/>
                <a:cs typeface="Calibri"/>
              </a:rPr>
              <a:t>или</a:t>
            </a:r>
            <a:endParaRPr sz="2000">
              <a:latin typeface="Calibri"/>
              <a:cs typeface="Calibri"/>
            </a:endParaRPr>
          </a:p>
          <a:p>
            <a:pPr marL="356870">
              <a:lnSpc>
                <a:spcPct val="100000"/>
              </a:lnSpc>
              <a:spcBef>
                <a:spcPts val="190"/>
              </a:spcBef>
            </a:pPr>
            <a:r>
              <a:rPr dirty="0" sz="2000" spc="-30" b="1">
                <a:solidFill>
                  <a:srgbClr val="344661"/>
                </a:solidFill>
                <a:latin typeface="Calibri"/>
                <a:cs typeface="Calibri"/>
              </a:rPr>
              <a:t>«незачёт».</a:t>
            </a:r>
            <a:endParaRPr sz="2000">
              <a:latin typeface="Calibri"/>
              <a:cs typeface="Calibri"/>
            </a:endParaRPr>
          </a:p>
          <a:p>
            <a:pPr marL="356870" marR="215900" indent="-344805">
              <a:lnSpc>
                <a:spcPct val="109000"/>
              </a:lnSpc>
              <a:spcBef>
                <a:spcPts val="1085"/>
              </a:spcBef>
              <a:buFont typeface="Arial MT"/>
              <a:buChar char="•"/>
              <a:tabLst>
                <a:tab pos="356870" algn="l"/>
                <a:tab pos="357505" algn="l"/>
              </a:tabLst>
            </a:pPr>
            <a:r>
              <a:rPr dirty="0" sz="2000" spc="-40" b="1">
                <a:solidFill>
                  <a:srgbClr val="344661"/>
                </a:solidFill>
                <a:latin typeface="Calibri"/>
                <a:cs typeface="Calibri"/>
              </a:rPr>
              <a:t>Если </a:t>
            </a:r>
            <a:r>
              <a:rPr dirty="0" sz="2000" spc="-35" b="1">
                <a:solidFill>
                  <a:srgbClr val="344661"/>
                </a:solidFill>
                <a:latin typeface="Calibri"/>
                <a:cs typeface="Calibri"/>
              </a:rPr>
              <a:t>выпускник</a:t>
            </a:r>
            <a:r>
              <a:rPr dirty="0" sz="2000" spc="-30" b="1">
                <a:solidFill>
                  <a:srgbClr val="344661"/>
                </a:solidFill>
                <a:latin typeface="Calibri"/>
                <a:cs typeface="Calibri"/>
              </a:rPr>
              <a:t> получил </a:t>
            </a:r>
            <a:r>
              <a:rPr dirty="0" sz="2000" spc="-15" b="1">
                <a:solidFill>
                  <a:srgbClr val="344661"/>
                </a:solidFill>
                <a:latin typeface="Calibri"/>
                <a:cs typeface="Calibri"/>
              </a:rPr>
              <a:t>за </a:t>
            </a:r>
            <a:r>
              <a:rPr dirty="0" sz="2000" spc="-35" b="1">
                <a:solidFill>
                  <a:srgbClr val="344661"/>
                </a:solidFill>
                <a:latin typeface="Calibri"/>
                <a:cs typeface="Calibri"/>
              </a:rPr>
              <a:t>итоговое </a:t>
            </a:r>
            <a:r>
              <a:rPr dirty="0" sz="2000" spc="-30" b="1">
                <a:solidFill>
                  <a:srgbClr val="344661"/>
                </a:solidFill>
                <a:latin typeface="Calibri"/>
                <a:cs typeface="Calibri"/>
              </a:rPr>
              <a:t>сочинение </a:t>
            </a:r>
            <a:r>
              <a:rPr dirty="0" sz="2000" spc="-25" b="1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2000" spc="-45" b="1">
                <a:solidFill>
                  <a:srgbClr val="344661"/>
                </a:solidFill>
                <a:latin typeface="Calibri"/>
                <a:cs typeface="Calibri"/>
              </a:rPr>
              <a:t>неудовлетворительный </a:t>
            </a:r>
            <a:r>
              <a:rPr dirty="0" sz="2000" spc="-75" b="1">
                <a:solidFill>
                  <a:srgbClr val="344661"/>
                </a:solidFill>
                <a:latin typeface="Calibri"/>
                <a:cs typeface="Calibri"/>
              </a:rPr>
              <a:t>результат, </a:t>
            </a:r>
            <a:r>
              <a:rPr dirty="0" sz="2000" spc="-40" b="1">
                <a:solidFill>
                  <a:srgbClr val="344661"/>
                </a:solidFill>
                <a:latin typeface="Calibri"/>
                <a:cs typeface="Calibri"/>
              </a:rPr>
              <a:t>ему </a:t>
            </a:r>
            <a:r>
              <a:rPr dirty="0" sz="2000" spc="-35" b="1">
                <a:solidFill>
                  <a:srgbClr val="344661"/>
                </a:solidFill>
                <a:latin typeface="Calibri"/>
                <a:cs typeface="Calibri"/>
              </a:rPr>
              <a:t>предоставляется </a:t>
            </a:r>
            <a:r>
              <a:rPr dirty="0" sz="2000" spc="-30" b="1">
                <a:solidFill>
                  <a:srgbClr val="344661"/>
                </a:solidFill>
                <a:latin typeface="Calibri"/>
                <a:cs typeface="Calibri"/>
              </a:rPr>
              <a:t>возможность </a:t>
            </a:r>
            <a:r>
              <a:rPr dirty="0" sz="2000" spc="-440" b="1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2000" spc="-35" b="1">
                <a:solidFill>
                  <a:srgbClr val="344661"/>
                </a:solidFill>
                <a:latin typeface="Calibri"/>
                <a:cs typeface="Calibri"/>
              </a:rPr>
              <a:t>его</a:t>
            </a:r>
            <a:r>
              <a:rPr dirty="0" sz="2000" spc="10" b="1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2000" spc="-30" b="1">
                <a:solidFill>
                  <a:srgbClr val="344661"/>
                </a:solidFill>
                <a:latin typeface="Calibri"/>
                <a:cs typeface="Calibri"/>
              </a:rPr>
              <a:t>пересдать</a:t>
            </a:r>
            <a:r>
              <a:rPr dirty="0" sz="2000" spc="125" b="1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2000" spc="-5" b="1">
                <a:solidFill>
                  <a:srgbClr val="344661"/>
                </a:solidFill>
                <a:latin typeface="Calibri"/>
                <a:cs typeface="Calibri"/>
              </a:rPr>
              <a:t>в</a:t>
            </a:r>
            <a:r>
              <a:rPr dirty="0" sz="2000" spc="-25" b="1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2000" spc="-40" b="1">
                <a:solidFill>
                  <a:srgbClr val="344661"/>
                </a:solidFill>
                <a:latin typeface="Calibri"/>
                <a:cs typeface="Calibri"/>
              </a:rPr>
              <a:t>текущем</a:t>
            </a:r>
            <a:r>
              <a:rPr dirty="0" sz="2000" spc="45" b="1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2000" spc="-105" b="1">
                <a:solidFill>
                  <a:srgbClr val="344661"/>
                </a:solidFill>
                <a:latin typeface="Calibri"/>
                <a:cs typeface="Calibri"/>
              </a:rPr>
              <a:t>году.</a:t>
            </a:r>
            <a:endParaRPr sz="2000">
              <a:latin typeface="Calibri"/>
              <a:cs typeface="Calibri"/>
            </a:endParaRPr>
          </a:p>
          <a:p>
            <a:pPr marL="356870" indent="-344805">
              <a:lnSpc>
                <a:spcPct val="100000"/>
              </a:lnSpc>
              <a:spcBef>
                <a:spcPts val="1320"/>
              </a:spcBef>
              <a:buFont typeface="Arial MT"/>
              <a:buChar char="•"/>
              <a:tabLst>
                <a:tab pos="356870" algn="l"/>
                <a:tab pos="357505" algn="l"/>
              </a:tabLst>
            </a:pPr>
            <a:r>
              <a:rPr dirty="0" sz="2000" spc="-10" b="1">
                <a:solidFill>
                  <a:srgbClr val="E65E52"/>
                </a:solidFill>
                <a:latin typeface="Calibri"/>
                <a:cs typeface="Calibri"/>
              </a:rPr>
              <a:t>Основная</a:t>
            </a:r>
            <a:r>
              <a:rPr dirty="0" sz="2000" spc="-35" b="1">
                <a:solidFill>
                  <a:srgbClr val="E65E52"/>
                </a:solidFill>
                <a:latin typeface="Calibri"/>
                <a:cs typeface="Calibri"/>
              </a:rPr>
              <a:t> </a:t>
            </a:r>
            <a:r>
              <a:rPr dirty="0" sz="2000" spc="-10" b="1">
                <a:solidFill>
                  <a:srgbClr val="E65E52"/>
                </a:solidFill>
                <a:latin typeface="Calibri"/>
                <a:cs typeface="Calibri"/>
              </a:rPr>
              <a:t>дата</a:t>
            </a:r>
            <a:r>
              <a:rPr dirty="0" sz="2000" spc="-45" b="1">
                <a:solidFill>
                  <a:srgbClr val="E65E52"/>
                </a:solidFill>
                <a:latin typeface="Calibri"/>
                <a:cs typeface="Calibri"/>
              </a:rPr>
              <a:t> </a:t>
            </a:r>
            <a:r>
              <a:rPr dirty="0" sz="2000" spc="-30" b="1">
                <a:solidFill>
                  <a:srgbClr val="E65E52"/>
                </a:solidFill>
                <a:latin typeface="Calibri"/>
                <a:cs typeface="Calibri"/>
              </a:rPr>
              <a:t>написания:</a:t>
            </a:r>
            <a:r>
              <a:rPr dirty="0" sz="2000" spc="130" b="1">
                <a:solidFill>
                  <a:srgbClr val="E65E52"/>
                </a:solidFill>
                <a:latin typeface="Calibri"/>
                <a:cs typeface="Calibri"/>
              </a:rPr>
              <a:t> </a:t>
            </a:r>
            <a:r>
              <a:rPr dirty="0" sz="2000" spc="-10" b="1">
                <a:solidFill>
                  <a:srgbClr val="344661"/>
                </a:solidFill>
                <a:latin typeface="Calibri"/>
                <a:cs typeface="Calibri"/>
              </a:rPr>
              <a:t>06.12.2023</a:t>
            </a:r>
            <a:r>
              <a:rPr dirty="0" sz="2000" spc="-75" b="1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2000" spc="-330" b="1">
                <a:solidFill>
                  <a:srgbClr val="344661"/>
                </a:solidFill>
                <a:latin typeface="Calibri"/>
                <a:cs typeface="Calibri"/>
              </a:rPr>
              <a:t>г.</a:t>
            </a:r>
            <a:endParaRPr sz="2000">
              <a:latin typeface="Calibri"/>
              <a:cs typeface="Calibri"/>
            </a:endParaRPr>
          </a:p>
          <a:p>
            <a:pPr marL="356870" indent="-344805">
              <a:lnSpc>
                <a:spcPct val="100000"/>
              </a:lnSpc>
              <a:spcBef>
                <a:spcPts val="1420"/>
              </a:spcBef>
              <a:buFont typeface="Arial MT"/>
              <a:buChar char="•"/>
              <a:tabLst>
                <a:tab pos="356870" algn="l"/>
                <a:tab pos="357505" algn="l"/>
              </a:tabLst>
            </a:pPr>
            <a:r>
              <a:rPr dirty="0" sz="2000" spc="-10" b="1">
                <a:solidFill>
                  <a:srgbClr val="E65E52"/>
                </a:solidFill>
                <a:latin typeface="Calibri"/>
                <a:cs typeface="Calibri"/>
              </a:rPr>
              <a:t>Время</a:t>
            </a:r>
            <a:r>
              <a:rPr dirty="0" sz="2000" spc="-30" b="1">
                <a:solidFill>
                  <a:srgbClr val="E65E52"/>
                </a:solidFill>
                <a:latin typeface="Calibri"/>
                <a:cs typeface="Calibri"/>
              </a:rPr>
              <a:t> написания:</a:t>
            </a:r>
            <a:r>
              <a:rPr dirty="0" sz="2000" spc="150" b="1">
                <a:solidFill>
                  <a:srgbClr val="E65E52"/>
                </a:solidFill>
                <a:latin typeface="Calibri"/>
                <a:cs typeface="Calibri"/>
              </a:rPr>
              <a:t> </a:t>
            </a:r>
            <a:r>
              <a:rPr dirty="0" sz="2000" spc="-5" b="1">
                <a:solidFill>
                  <a:srgbClr val="344661"/>
                </a:solidFill>
                <a:latin typeface="Calibri"/>
                <a:cs typeface="Calibri"/>
              </a:rPr>
              <a:t>3ч.</a:t>
            </a:r>
            <a:r>
              <a:rPr dirty="0" sz="2000" spc="-55" b="1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2000" spc="-10" b="1">
                <a:solidFill>
                  <a:srgbClr val="344661"/>
                </a:solidFill>
                <a:latin typeface="Calibri"/>
                <a:cs typeface="Calibri"/>
              </a:rPr>
              <a:t>55</a:t>
            </a:r>
            <a:r>
              <a:rPr dirty="0" sz="2000" spc="-50" b="1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2000" spc="-15" b="1">
                <a:solidFill>
                  <a:srgbClr val="344661"/>
                </a:solidFill>
                <a:latin typeface="Calibri"/>
                <a:cs typeface="Calibri"/>
              </a:rPr>
              <a:t>мин.</a:t>
            </a:r>
            <a:r>
              <a:rPr dirty="0" sz="2000" spc="-10" b="1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2000" spc="-5" b="1">
                <a:solidFill>
                  <a:srgbClr val="344661"/>
                </a:solidFill>
                <a:latin typeface="Calibri"/>
                <a:cs typeface="Calibri"/>
              </a:rPr>
              <a:t>(235</a:t>
            </a:r>
            <a:r>
              <a:rPr dirty="0" sz="2000" spc="-75" b="1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2000" spc="-15" b="1">
                <a:solidFill>
                  <a:srgbClr val="344661"/>
                </a:solidFill>
                <a:latin typeface="Calibri"/>
                <a:cs typeface="Calibri"/>
              </a:rPr>
              <a:t>мин.)</a:t>
            </a:r>
            <a:endParaRPr sz="2000">
              <a:latin typeface="Calibri"/>
              <a:cs typeface="Calibri"/>
            </a:endParaRPr>
          </a:p>
          <a:p>
            <a:pPr>
              <a:lnSpc>
                <a:spcPct val="100000"/>
              </a:lnSpc>
              <a:buChar char="•"/>
            </a:pPr>
            <a:endParaRPr sz="23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35"/>
              </a:spcBef>
              <a:buChar char="•"/>
            </a:pPr>
            <a:endParaRPr sz="1900">
              <a:latin typeface="Calibri"/>
              <a:cs typeface="Calibri"/>
            </a:endParaRPr>
          </a:p>
          <a:p>
            <a:pPr marL="356870" indent="-344805">
              <a:lnSpc>
                <a:spcPct val="100000"/>
              </a:lnSpc>
              <a:spcBef>
                <a:spcPts val="5"/>
              </a:spcBef>
              <a:buFont typeface="Arial MT"/>
              <a:buChar char="•"/>
              <a:tabLst>
                <a:tab pos="356870" algn="l"/>
                <a:tab pos="357505" algn="l"/>
              </a:tabLst>
            </a:pPr>
            <a:r>
              <a:rPr dirty="0" sz="2000" spc="-30" b="1">
                <a:solidFill>
                  <a:srgbClr val="E65E52"/>
                </a:solidFill>
                <a:latin typeface="Calibri"/>
                <a:cs typeface="Calibri"/>
              </a:rPr>
              <a:t>Возможность</a:t>
            </a:r>
            <a:r>
              <a:rPr dirty="0" sz="2000" spc="80" b="1">
                <a:solidFill>
                  <a:srgbClr val="E65E52"/>
                </a:solidFill>
                <a:latin typeface="Calibri"/>
                <a:cs typeface="Calibri"/>
              </a:rPr>
              <a:t> </a:t>
            </a:r>
            <a:r>
              <a:rPr dirty="0" sz="2000" spc="-10" b="1">
                <a:solidFill>
                  <a:srgbClr val="E65E52"/>
                </a:solidFill>
                <a:latin typeface="Calibri"/>
                <a:cs typeface="Calibri"/>
              </a:rPr>
              <a:t>пересдачи:</a:t>
            </a:r>
            <a:r>
              <a:rPr dirty="0" sz="2000" spc="-65" b="1">
                <a:solidFill>
                  <a:srgbClr val="E65E52"/>
                </a:solidFill>
                <a:latin typeface="Calibri"/>
                <a:cs typeface="Calibri"/>
              </a:rPr>
              <a:t> </a:t>
            </a:r>
            <a:r>
              <a:rPr dirty="0" sz="2000" spc="-5" b="1">
                <a:latin typeface="Calibri"/>
                <a:cs typeface="Calibri"/>
              </a:rPr>
              <a:t>7</a:t>
            </a:r>
            <a:r>
              <a:rPr dirty="0" sz="2000" spc="25" b="1">
                <a:latin typeface="Calibri"/>
                <a:cs typeface="Calibri"/>
              </a:rPr>
              <a:t> </a:t>
            </a:r>
            <a:r>
              <a:rPr dirty="0" sz="2000" spc="-5" b="1">
                <a:solidFill>
                  <a:srgbClr val="344661"/>
                </a:solidFill>
                <a:latin typeface="Calibri"/>
                <a:cs typeface="Calibri"/>
              </a:rPr>
              <a:t>февраля,</a:t>
            </a:r>
            <a:r>
              <a:rPr dirty="0" sz="2000" spc="-55" b="1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2000" spc="-10" b="1">
                <a:solidFill>
                  <a:srgbClr val="344661"/>
                </a:solidFill>
                <a:latin typeface="Calibri"/>
                <a:cs typeface="Calibri"/>
              </a:rPr>
              <a:t>10</a:t>
            </a:r>
            <a:r>
              <a:rPr dirty="0" sz="2000" spc="-50" b="1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2000" spc="-30" b="1">
                <a:solidFill>
                  <a:srgbClr val="344661"/>
                </a:solidFill>
                <a:latin typeface="Calibri"/>
                <a:cs typeface="Calibri"/>
              </a:rPr>
              <a:t>апреля</a:t>
            </a:r>
            <a:r>
              <a:rPr dirty="0" sz="2000" spc="25" b="1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2000" spc="-10" b="1">
                <a:solidFill>
                  <a:srgbClr val="344661"/>
                </a:solidFill>
                <a:latin typeface="Calibri"/>
                <a:cs typeface="Calibri"/>
              </a:rPr>
              <a:t>2024</a:t>
            </a:r>
            <a:r>
              <a:rPr dirty="0" sz="2000" spc="-70" b="1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2000" spc="-260" b="1">
                <a:solidFill>
                  <a:srgbClr val="344661"/>
                </a:solidFill>
                <a:latin typeface="Calibri"/>
                <a:cs typeface="Calibri"/>
              </a:rPr>
              <a:t>г.</a:t>
            </a:r>
            <a:endParaRPr sz="20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9144000" cy="1115695"/>
          </a:xfrm>
          <a:custGeom>
            <a:avLst/>
            <a:gdLst/>
            <a:ahLst/>
            <a:cxnLst/>
            <a:rect l="l" t="t" r="r" b="b"/>
            <a:pathLst>
              <a:path w="9144000" h="1115695">
                <a:moveTo>
                  <a:pt x="9144000" y="0"/>
                </a:moveTo>
                <a:lnTo>
                  <a:pt x="0" y="0"/>
                </a:lnTo>
                <a:lnTo>
                  <a:pt x="0" y="1115314"/>
                </a:lnTo>
                <a:lnTo>
                  <a:pt x="9144000" y="1115314"/>
                </a:lnTo>
                <a:lnTo>
                  <a:pt x="9144000" y="0"/>
                </a:lnTo>
                <a:close/>
              </a:path>
            </a:pathLst>
          </a:custGeom>
          <a:solidFill>
            <a:srgbClr val="34466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1413510" y="191262"/>
            <a:ext cx="5640705" cy="621665"/>
          </a:xfrm>
          <a:prstGeom prst="rect"/>
        </p:spPr>
        <p:txBody>
          <a:bodyPr wrap="square" lIns="0" tIns="31750" rIns="0" bIns="0" rtlCol="0" vert="horz">
            <a:spAutoFit/>
          </a:bodyPr>
          <a:lstStyle/>
          <a:p>
            <a:pPr marL="1283970" marR="5080" indent="-1271270">
              <a:lnSpc>
                <a:spcPts val="2300"/>
              </a:lnSpc>
              <a:spcBef>
                <a:spcPts val="250"/>
              </a:spcBef>
            </a:pPr>
            <a:r>
              <a:rPr dirty="0" sz="2000" spc="-15"/>
              <a:t>КРИТЕРИИ</a:t>
            </a:r>
            <a:r>
              <a:rPr dirty="0" sz="2000" spc="385"/>
              <a:t> </a:t>
            </a:r>
            <a:r>
              <a:rPr dirty="0" sz="2000" spc="-30"/>
              <a:t>ОЦЕНИВАНИЯ</a:t>
            </a:r>
            <a:r>
              <a:rPr dirty="0" sz="2000" spc="155"/>
              <a:t> </a:t>
            </a:r>
            <a:r>
              <a:rPr dirty="0" sz="2000" spc="-30"/>
              <a:t>ИТОГОВОГО</a:t>
            </a:r>
            <a:r>
              <a:rPr dirty="0" sz="2000" spc="355"/>
              <a:t> </a:t>
            </a:r>
            <a:r>
              <a:rPr dirty="0" sz="2000" spc="-35"/>
              <a:t>СОЧИНЕНИЯ </a:t>
            </a:r>
            <a:r>
              <a:rPr dirty="0" sz="2000" spc="-434"/>
              <a:t> </a:t>
            </a:r>
            <a:r>
              <a:rPr dirty="0" sz="2000" spc="-5"/>
              <a:t>В</a:t>
            </a:r>
            <a:r>
              <a:rPr dirty="0" sz="2000" spc="-15"/>
              <a:t> </a:t>
            </a:r>
            <a:r>
              <a:rPr dirty="0" sz="2000" spc="-10"/>
              <a:t>2022-2023</a:t>
            </a:r>
            <a:r>
              <a:rPr dirty="0" sz="2000" spc="-95"/>
              <a:t> </a:t>
            </a:r>
            <a:r>
              <a:rPr dirty="0" sz="2000" spc="-35"/>
              <a:t>УЧЕБНОМ</a:t>
            </a:r>
            <a:r>
              <a:rPr dirty="0" sz="2000" spc="105"/>
              <a:t> </a:t>
            </a:r>
            <a:r>
              <a:rPr dirty="0" sz="2000" spc="-25"/>
              <a:t>ГОДУ</a:t>
            </a:r>
            <a:endParaRPr sz="2000"/>
          </a:p>
        </p:txBody>
      </p:sp>
      <p:sp>
        <p:nvSpPr>
          <p:cNvPr id="4" name="object 4"/>
          <p:cNvSpPr txBox="1"/>
          <p:nvPr/>
        </p:nvSpPr>
        <p:spPr>
          <a:xfrm>
            <a:off x="1977008" y="1322908"/>
            <a:ext cx="4175125" cy="30035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 b="1">
                <a:solidFill>
                  <a:srgbClr val="344661"/>
                </a:solidFill>
                <a:latin typeface="Calibri"/>
                <a:cs typeface="Calibri"/>
              </a:rPr>
              <a:t>О</a:t>
            </a:r>
            <a:r>
              <a:rPr dirty="0" sz="1800" spc="-5" b="1">
                <a:solidFill>
                  <a:srgbClr val="344661"/>
                </a:solidFill>
                <a:latin typeface="Calibri"/>
                <a:cs typeface="Calibri"/>
              </a:rPr>
              <a:t>бъ</a:t>
            </a:r>
            <a:r>
              <a:rPr dirty="0" sz="1800" spc="-15" b="1">
                <a:solidFill>
                  <a:srgbClr val="344661"/>
                </a:solidFill>
                <a:latin typeface="Calibri"/>
                <a:cs typeface="Calibri"/>
              </a:rPr>
              <a:t>ё</a:t>
            </a:r>
            <a:r>
              <a:rPr dirty="0" sz="1800" b="1">
                <a:solidFill>
                  <a:srgbClr val="344661"/>
                </a:solidFill>
                <a:latin typeface="Calibri"/>
                <a:cs typeface="Calibri"/>
              </a:rPr>
              <a:t>м</a:t>
            </a:r>
            <a:r>
              <a:rPr dirty="0" sz="1800" spc="-60" b="1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1800" b="1">
                <a:solidFill>
                  <a:srgbClr val="344661"/>
                </a:solidFill>
                <a:latin typeface="Calibri"/>
                <a:cs typeface="Calibri"/>
              </a:rPr>
              <a:t>и</a:t>
            </a:r>
            <a:r>
              <a:rPr dirty="0" sz="1800" spc="-55" b="1">
                <a:solidFill>
                  <a:srgbClr val="344661"/>
                </a:solidFill>
                <a:latin typeface="Calibri"/>
                <a:cs typeface="Calibri"/>
              </a:rPr>
              <a:t>т</a:t>
            </a:r>
            <a:r>
              <a:rPr dirty="0" sz="1800" spc="-10" b="1">
                <a:solidFill>
                  <a:srgbClr val="344661"/>
                </a:solidFill>
                <a:latin typeface="Calibri"/>
                <a:cs typeface="Calibri"/>
              </a:rPr>
              <a:t>о</a:t>
            </a:r>
            <a:r>
              <a:rPr dirty="0" sz="1800" spc="-40" b="1">
                <a:solidFill>
                  <a:srgbClr val="344661"/>
                </a:solidFill>
                <a:latin typeface="Calibri"/>
                <a:cs typeface="Calibri"/>
              </a:rPr>
              <a:t>г</a:t>
            </a:r>
            <a:r>
              <a:rPr dirty="0" sz="1800" spc="-35" b="1">
                <a:solidFill>
                  <a:srgbClr val="344661"/>
                </a:solidFill>
                <a:latin typeface="Calibri"/>
                <a:cs typeface="Calibri"/>
              </a:rPr>
              <a:t>о</a:t>
            </a:r>
            <a:r>
              <a:rPr dirty="0" sz="1800" spc="-30" b="1">
                <a:solidFill>
                  <a:srgbClr val="344661"/>
                </a:solidFill>
                <a:latin typeface="Calibri"/>
                <a:cs typeface="Calibri"/>
              </a:rPr>
              <a:t>в</a:t>
            </a:r>
            <a:r>
              <a:rPr dirty="0" sz="1800" spc="-35" b="1">
                <a:solidFill>
                  <a:srgbClr val="344661"/>
                </a:solidFill>
                <a:latin typeface="Calibri"/>
                <a:cs typeface="Calibri"/>
              </a:rPr>
              <a:t>о</a:t>
            </a:r>
            <a:r>
              <a:rPr dirty="0" sz="1800" spc="-65" b="1">
                <a:solidFill>
                  <a:srgbClr val="344661"/>
                </a:solidFill>
                <a:latin typeface="Calibri"/>
                <a:cs typeface="Calibri"/>
              </a:rPr>
              <a:t>г</a:t>
            </a:r>
            <a:r>
              <a:rPr dirty="0" sz="1800" b="1">
                <a:solidFill>
                  <a:srgbClr val="344661"/>
                </a:solidFill>
                <a:latin typeface="Calibri"/>
                <a:cs typeface="Calibri"/>
              </a:rPr>
              <a:t>о</a:t>
            </a:r>
            <a:r>
              <a:rPr dirty="0" sz="1800" spc="-55" b="1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1800" spc="-15" b="1">
                <a:solidFill>
                  <a:srgbClr val="344661"/>
                </a:solidFill>
                <a:latin typeface="Calibri"/>
                <a:cs typeface="Calibri"/>
              </a:rPr>
              <a:t>с</a:t>
            </a:r>
            <a:r>
              <a:rPr dirty="0" sz="1800" spc="-10" b="1">
                <a:solidFill>
                  <a:srgbClr val="344661"/>
                </a:solidFill>
                <a:latin typeface="Calibri"/>
                <a:cs typeface="Calibri"/>
              </a:rPr>
              <a:t>о</a:t>
            </a:r>
            <a:r>
              <a:rPr dirty="0" sz="1800" spc="5" b="1">
                <a:solidFill>
                  <a:srgbClr val="344661"/>
                </a:solidFill>
                <a:latin typeface="Calibri"/>
                <a:cs typeface="Calibri"/>
              </a:rPr>
              <a:t>ч</a:t>
            </a:r>
            <a:r>
              <a:rPr dirty="0" sz="1800" b="1">
                <a:solidFill>
                  <a:srgbClr val="344661"/>
                </a:solidFill>
                <a:latin typeface="Calibri"/>
                <a:cs typeface="Calibri"/>
              </a:rPr>
              <a:t>и</a:t>
            </a:r>
            <a:r>
              <a:rPr dirty="0" sz="1800" spc="-5" b="1">
                <a:solidFill>
                  <a:srgbClr val="344661"/>
                </a:solidFill>
                <a:latin typeface="Calibri"/>
                <a:cs typeface="Calibri"/>
              </a:rPr>
              <a:t>н</a:t>
            </a:r>
            <a:r>
              <a:rPr dirty="0" sz="1800" b="1">
                <a:solidFill>
                  <a:srgbClr val="344661"/>
                </a:solidFill>
                <a:latin typeface="Calibri"/>
                <a:cs typeface="Calibri"/>
              </a:rPr>
              <a:t>ения</a:t>
            </a:r>
            <a:r>
              <a:rPr dirty="0" sz="1800" b="1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1800" spc="-200" b="1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1400" spc="-10" b="1">
                <a:solidFill>
                  <a:srgbClr val="C00000"/>
                </a:solidFill>
                <a:latin typeface="Calibri"/>
                <a:cs typeface="Calibri"/>
              </a:rPr>
              <a:t>(</a:t>
            </a:r>
            <a:r>
              <a:rPr dirty="0" sz="1100" spc="-5" b="1">
                <a:solidFill>
                  <a:srgbClr val="C00000"/>
                </a:solidFill>
                <a:latin typeface="Calibri"/>
                <a:cs typeface="Calibri"/>
              </a:rPr>
              <a:t>н</a:t>
            </a:r>
            <a:r>
              <a:rPr dirty="0" sz="1100" b="1">
                <a:solidFill>
                  <a:srgbClr val="C00000"/>
                </a:solidFill>
                <a:latin typeface="Calibri"/>
                <a:cs typeface="Calibri"/>
              </a:rPr>
              <a:t>е</a:t>
            </a:r>
            <a:r>
              <a:rPr dirty="0" sz="1100" spc="-85" b="1">
                <a:solidFill>
                  <a:srgbClr val="C00000"/>
                </a:solidFill>
                <a:latin typeface="Calibri"/>
                <a:cs typeface="Calibri"/>
              </a:rPr>
              <a:t> </a:t>
            </a:r>
            <a:r>
              <a:rPr dirty="0" sz="1100" b="1">
                <a:solidFill>
                  <a:srgbClr val="C00000"/>
                </a:solidFill>
                <a:latin typeface="Calibri"/>
                <a:cs typeface="Calibri"/>
              </a:rPr>
              <a:t>м</a:t>
            </a:r>
            <a:r>
              <a:rPr dirty="0" sz="1100" spc="-5" b="1">
                <a:solidFill>
                  <a:srgbClr val="C00000"/>
                </a:solidFill>
                <a:latin typeface="Calibri"/>
                <a:cs typeface="Calibri"/>
              </a:rPr>
              <a:t>ене</a:t>
            </a:r>
            <a:r>
              <a:rPr dirty="0" sz="1100" b="1">
                <a:solidFill>
                  <a:srgbClr val="C00000"/>
                </a:solidFill>
                <a:latin typeface="Calibri"/>
                <a:cs typeface="Calibri"/>
              </a:rPr>
              <a:t>е</a:t>
            </a:r>
            <a:r>
              <a:rPr dirty="0" sz="1100" spc="-85" b="1">
                <a:solidFill>
                  <a:srgbClr val="C00000"/>
                </a:solidFill>
                <a:latin typeface="Calibri"/>
                <a:cs typeface="Calibri"/>
              </a:rPr>
              <a:t> </a:t>
            </a:r>
            <a:r>
              <a:rPr dirty="0" sz="1100" spc="-10" b="1">
                <a:solidFill>
                  <a:srgbClr val="C00000"/>
                </a:solidFill>
                <a:latin typeface="Calibri"/>
                <a:cs typeface="Calibri"/>
              </a:rPr>
              <a:t>25</a:t>
            </a:r>
            <a:r>
              <a:rPr dirty="0" sz="1100" b="1">
                <a:solidFill>
                  <a:srgbClr val="C00000"/>
                </a:solidFill>
                <a:latin typeface="Calibri"/>
                <a:cs typeface="Calibri"/>
              </a:rPr>
              <a:t>0</a:t>
            </a:r>
            <a:r>
              <a:rPr dirty="0" sz="1100" spc="30" b="1">
                <a:solidFill>
                  <a:srgbClr val="C00000"/>
                </a:solidFill>
                <a:latin typeface="Calibri"/>
                <a:cs typeface="Calibri"/>
              </a:rPr>
              <a:t> </a:t>
            </a:r>
            <a:r>
              <a:rPr dirty="0" sz="1400" spc="-15" b="1">
                <a:solidFill>
                  <a:srgbClr val="C00000"/>
                </a:solidFill>
                <a:latin typeface="Calibri"/>
                <a:cs typeface="Calibri"/>
              </a:rPr>
              <a:t>с</a:t>
            </a:r>
            <a:r>
              <a:rPr dirty="0" sz="1400" spc="5" b="1">
                <a:solidFill>
                  <a:srgbClr val="C00000"/>
                </a:solidFill>
                <a:latin typeface="Calibri"/>
                <a:cs typeface="Calibri"/>
              </a:rPr>
              <a:t>л</a:t>
            </a:r>
            <a:r>
              <a:rPr dirty="0" sz="1400" spc="-10" b="1">
                <a:solidFill>
                  <a:srgbClr val="C00000"/>
                </a:solidFill>
                <a:latin typeface="Calibri"/>
                <a:cs typeface="Calibri"/>
              </a:rPr>
              <a:t>о</a:t>
            </a:r>
            <a:r>
              <a:rPr dirty="0" sz="1400" b="1">
                <a:solidFill>
                  <a:srgbClr val="C00000"/>
                </a:solidFill>
                <a:latin typeface="Calibri"/>
                <a:cs typeface="Calibri"/>
              </a:rPr>
              <a:t>в</a:t>
            </a:r>
            <a:r>
              <a:rPr dirty="0" sz="1400" spc="-5" b="1">
                <a:solidFill>
                  <a:srgbClr val="C00000"/>
                </a:solidFill>
                <a:latin typeface="Calibri"/>
                <a:cs typeface="Calibri"/>
              </a:rPr>
              <a:t>)</a:t>
            </a:r>
            <a:endParaRPr sz="1400">
              <a:latin typeface="Calibri"/>
              <a:cs typeface="Calibri"/>
            </a:endParaRPr>
          </a:p>
        </p:txBody>
      </p:sp>
      <p:graphicFrame>
        <p:nvGraphicFramePr>
          <p:cNvPr id="5" name="object 5"/>
          <p:cNvGraphicFramePr>
            <a:graphicFrameLocks noGrp="1"/>
          </p:cNvGraphicFramePr>
          <p:nvPr/>
        </p:nvGraphicFramePr>
        <p:xfrm>
          <a:off x="22861" y="1716026"/>
          <a:ext cx="9157335" cy="190627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725295"/>
                <a:gridCol w="7395845"/>
              </a:tblGrid>
              <a:tr h="490853">
                <a:tc>
                  <a:txBody>
                    <a:bodyPr/>
                    <a:lstStyle/>
                    <a:p>
                      <a:pPr marL="50165">
                        <a:lnSpc>
                          <a:spcPct val="100000"/>
                        </a:lnSpc>
                        <a:spcBef>
                          <a:spcPts val="380"/>
                        </a:spcBef>
                      </a:pPr>
                      <a:r>
                        <a:rPr dirty="0" sz="2000" spc="-50" b="1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Требование</a:t>
                      </a:r>
                      <a:r>
                        <a:rPr dirty="0" sz="2000" spc="-65" b="1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2000" spc="-5" b="1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2</a:t>
                      </a:r>
                      <a:endParaRPr sz="2000">
                        <a:latin typeface="Calibri"/>
                        <a:cs typeface="Calibri"/>
                      </a:endParaRPr>
                    </a:p>
                  </a:txBody>
                  <a:tcPr marL="0" marR="0" marB="0" marT="48260">
                    <a:solidFill>
                      <a:srgbClr val="E65E52"/>
                    </a:solidFill>
                  </a:tcPr>
                </a:tc>
                <a:tc>
                  <a:txBody>
                    <a:bodyPr/>
                    <a:lstStyle/>
                    <a:p>
                      <a:pPr marL="238125">
                        <a:lnSpc>
                          <a:spcPct val="100000"/>
                        </a:lnSpc>
                        <a:spcBef>
                          <a:spcPts val="395"/>
                        </a:spcBef>
                      </a:pPr>
                      <a:r>
                        <a:rPr dirty="0" sz="1800" spc="-35" b="1">
                          <a:solidFill>
                            <a:srgbClr val="344661"/>
                          </a:solidFill>
                          <a:latin typeface="Calibri"/>
                          <a:cs typeface="Calibri"/>
                        </a:rPr>
                        <a:t>Самостоятельность</a:t>
                      </a:r>
                      <a:r>
                        <a:rPr dirty="0" sz="1800" spc="105" b="1">
                          <a:solidFill>
                            <a:srgbClr val="344661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800" spc="-5" b="1">
                          <a:solidFill>
                            <a:srgbClr val="344661"/>
                          </a:solidFill>
                          <a:latin typeface="Calibri"/>
                          <a:cs typeface="Calibri"/>
                        </a:rPr>
                        <a:t>написания</a:t>
                      </a:r>
                      <a:r>
                        <a:rPr dirty="0" sz="1800" spc="-20" b="1">
                          <a:solidFill>
                            <a:srgbClr val="344661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800" spc="-35" b="1">
                          <a:solidFill>
                            <a:srgbClr val="344661"/>
                          </a:solidFill>
                          <a:latin typeface="Calibri"/>
                          <a:cs typeface="Calibri"/>
                        </a:rPr>
                        <a:t>итогового</a:t>
                      </a:r>
                      <a:r>
                        <a:rPr dirty="0" sz="1800" spc="5" b="1">
                          <a:solidFill>
                            <a:srgbClr val="344661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800" spc="-5" b="1">
                          <a:solidFill>
                            <a:srgbClr val="344661"/>
                          </a:solidFill>
                          <a:latin typeface="Calibri"/>
                          <a:cs typeface="Calibri"/>
                        </a:rPr>
                        <a:t>сочинения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B="0" marT="50165">
                    <a:lnT w="38100">
                      <a:solidFill>
                        <a:srgbClr val="E6E6E6"/>
                      </a:solidFill>
                      <a:prstDash val="solid"/>
                    </a:lnT>
                    <a:lnB w="38100">
                      <a:solidFill>
                        <a:srgbClr val="E6E6E6"/>
                      </a:solidFill>
                      <a:prstDash val="solid"/>
                    </a:lnB>
                  </a:tcPr>
                </a:tc>
              </a:tr>
              <a:tr h="458597">
                <a:tc rowSpan="2">
                  <a:txBody>
                    <a:bodyPr/>
                    <a:lstStyle/>
                    <a:p>
                      <a:pPr marL="88265">
                        <a:lnSpc>
                          <a:spcPct val="100000"/>
                        </a:lnSpc>
                        <a:spcBef>
                          <a:spcPts val="170"/>
                        </a:spcBef>
                      </a:pPr>
                      <a:r>
                        <a:rPr dirty="0" sz="2000" spc="-20" b="1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К</a:t>
                      </a:r>
                      <a:r>
                        <a:rPr dirty="0" sz="2000" spc="-15" b="1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р</a:t>
                      </a:r>
                      <a:r>
                        <a:rPr dirty="0" sz="2000" spc="-30" b="1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и</a:t>
                      </a:r>
                      <a:r>
                        <a:rPr dirty="0" sz="2000" spc="-35" b="1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т</a:t>
                      </a:r>
                      <a:r>
                        <a:rPr dirty="0" sz="2000" spc="-20" b="1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е</a:t>
                      </a:r>
                      <a:r>
                        <a:rPr dirty="0" sz="2000" spc="-15" b="1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р</a:t>
                      </a:r>
                      <a:r>
                        <a:rPr dirty="0" sz="2000" spc="-30" b="1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и</a:t>
                      </a:r>
                      <a:r>
                        <a:rPr dirty="0" sz="2000" b="1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й</a:t>
                      </a:r>
                      <a:r>
                        <a:rPr dirty="0" sz="2000" spc="-25" b="1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2000" b="1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1</a:t>
                      </a:r>
                      <a:endParaRPr sz="2000">
                        <a:latin typeface="Calibri"/>
                        <a:cs typeface="Calibri"/>
                      </a:endParaRPr>
                    </a:p>
                    <a:p>
                      <a:pPr marL="88265">
                        <a:lnSpc>
                          <a:spcPct val="100000"/>
                        </a:lnSpc>
                        <a:spcBef>
                          <a:spcPts val="1390"/>
                        </a:spcBef>
                      </a:pPr>
                      <a:r>
                        <a:rPr dirty="0" sz="2000" spc="-20" b="1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К</a:t>
                      </a:r>
                      <a:r>
                        <a:rPr dirty="0" sz="2000" spc="10" b="1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р</a:t>
                      </a:r>
                      <a:r>
                        <a:rPr dirty="0" sz="2000" spc="-30" b="1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и</a:t>
                      </a:r>
                      <a:r>
                        <a:rPr dirty="0" sz="2000" spc="-35" b="1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т</a:t>
                      </a:r>
                      <a:r>
                        <a:rPr dirty="0" sz="2000" spc="-20" b="1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е</a:t>
                      </a:r>
                      <a:r>
                        <a:rPr dirty="0" sz="2000" spc="10" b="1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р</a:t>
                      </a:r>
                      <a:r>
                        <a:rPr dirty="0" sz="2000" spc="-30" b="1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и</a:t>
                      </a:r>
                      <a:r>
                        <a:rPr dirty="0" sz="2000" b="1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й</a:t>
                      </a:r>
                      <a:r>
                        <a:rPr dirty="0" sz="2000" spc="-50" b="1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2000" b="1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2</a:t>
                      </a:r>
                      <a:endParaRPr sz="2000">
                        <a:latin typeface="Calibri"/>
                        <a:cs typeface="Calibri"/>
                      </a:endParaRPr>
                    </a:p>
                  </a:txBody>
                  <a:tcPr marL="0" marR="0" marB="0" marT="21590">
                    <a:lnB w="53975">
                      <a:solidFill>
                        <a:srgbClr val="FFFFFF"/>
                      </a:solidFill>
                      <a:prstDash val="solid"/>
                    </a:lnB>
                    <a:solidFill>
                      <a:srgbClr val="E65E52"/>
                    </a:solidFill>
                  </a:tcPr>
                </a:tc>
                <a:tc>
                  <a:txBody>
                    <a:bodyPr/>
                    <a:lstStyle/>
                    <a:p>
                      <a:pPr marL="222885">
                        <a:lnSpc>
                          <a:spcPct val="100000"/>
                        </a:lnSpc>
                        <a:spcBef>
                          <a:spcPts val="415"/>
                        </a:spcBef>
                      </a:pPr>
                      <a:r>
                        <a:rPr dirty="0" sz="1800" spc="-20" b="1">
                          <a:solidFill>
                            <a:srgbClr val="344661"/>
                          </a:solidFill>
                          <a:latin typeface="Calibri"/>
                          <a:cs typeface="Calibri"/>
                        </a:rPr>
                        <a:t>Соответствие</a:t>
                      </a:r>
                      <a:r>
                        <a:rPr dirty="0" sz="1800" spc="-45" b="1">
                          <a:solidFill>
                            <a:srgbClr val="344661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800" spc="-5" b="1">
                          <a:solidFill>
                            <a:srgbClr val="344661"/>
                          </a:solidFill>
                          <a:latin typeface="Calibri"/>
                          <a:cs typeface="Calibri"/>
                        </a:rPr>
                        <a:t>теме</a:t>
                      </a:r>
                      <a:r>
                        <a:rPr dirty="0" sz="1800" spc="-85" b="1">
                          <a:solidFill>
                            <a:srgbClr val="344661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200" spc="-10" b="1">
                          <a:solidFill>
                            <a:srgbClr val="C00000"/>
                          </a:solidFill>
                          <a:latin typeface="Calibri"/>
                          <a:cs typeface="Calibri"/>
                        </a:rPr>
                        <a:t>(ориентация</a:t>
                      </a:r>
                      <a:r>
                        <a:rPr dirty="0" sz="1200" spc="-55" b="1">
                          <a:solidFill>
                            <a:srgbClr val="C00000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200" spc="-5" b="1">
                          <a:solidFill>
                            <a:srgbClr val="C00000"/>
                          </a:solidFill>
                          <a:latin typeface="Calibri"/>
                          <a:cs typeface="Calibri"/>
                        </a:rPr>
                        <a:t>на</a:t>
                      </a:r>
                      <a:r>
                        <a:rPr dirty="0" sz="1200" spc="5" b="1">
                          <a:solidFill>
                            <a:srgbClr val="C00000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200" spc="-30" b="1">
                          <a:solidFill>
                            <a:srgbClr val="C00000"/>
                          </a:solidFill>
                          <a:latin typeface="Calibri"/>
                          <a:cs typeface="Calibri"/>
                        </a:rPr>
                        <a:t>тему,</a:t>
                      </a:r>
                      <a:r>
                        <a:rPr dirty="0" sz="1200" spc="-105" b="1">
                          <a:solidFill>
                            <a:srgbClr val="C00000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200" b="1">
                          <a:solidFill>
                            <a:srgbClr val="C00000"/>
                          </a:solidFill>
                          <a:latin typeface="Calibri"/>
                          <a:cs typeface="Calibri"/>
                        </a:rPr>
                        <a:t>а</a:t>
                      </a:r>
                      <a:r>
                        <a:rPr dirty="0" sz="1200" spc="5" b="1">
                          <a:solidFill>
                            <a:srgbClr val="C00000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200" spc="-5" b="1">
                          <a:solidFill>
                            <a:srgbClr val="C00000"/>
                          </a:solidFill>
                          <a:latin typeface="Calibri"/>
                          <a:cs typeface="Calibri"/>
                        </a:rPr>
                        <a:t>не</a:t>
                      </a:r>
                      <a:r>
                        <a:rPr dirty="0" sz="1200" spc="-40" b="1">
                          <a:solidFill>
                            <a:srgbClr val="C00000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200" spc="-10" b="1">
                          <a:solidFill>
                            <a:srgbClr val="C00000"/>
                          </a:solidFill>
                          <a:latin typeface="Calibri"/>
                          <a:cs typeface="Calibri"/>
                        </a:rPr>
                        <a:t>направление!)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B="0" marT="52705">
                    <a:lnT w="38100">
                      <a:solidFill>
                        <a:srgbClr val="E6E6E6"/>
                      </a:solidFill>
                      <a:prstDash val="solid"/>
                    </a:lnT>
                    <a:lnB w="38100">
                      <a:solidFill>
                        <a:srgbClr val="E6E6E6"/>
                      </a:solidFill>
                      <a:prstDash val="solid"/>
                    </a:lnB>
                  </a:tcPr>
                </a:tc>
              </a:tr>
              <a:tr h="483108"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21590">
                    <a:lnB w="53975">
                      <a:solidFill>
                        <a:srgbClr val="FFFFFF"/>
                      </a:solidFill>
                      <a:prstDash val="solid"/>
                    </a:lnB>
                    <a:solidFill>
                      <a:srgbClr val="E65E52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222885">
                        <a:lnSpc>
                          <a:spcPct val="100000"/>
                        </a:lnSpc>
                        <a:spcBef>
                          <a:spcPts val="535"/>
                        </a:spcBef>
                      </a:pPr>
                      <a:r>
                        <a:rPr dirty="0" sz="1800" spc="-15" b="1">
                          <a:solidFill>
                            <a:srgbClr val="344661"/>
                          </a:solidFill>
                          <a:latin typeface="Calibri"/>
                          <a:cs typeface="Calibri"/>
                        </a:rPr>
                        <a:t>А</a:t>
                      </a:r>
                      <a:r>
                        <a:rPr dirty="0" sz="1800" spc="-10" b="1">
                          <a:solidFill>
                            <a:srgbClr val="344661"/>
                          </a:solidFill>
                          <a:latin typeface="Calibri"/>
                          <a:cs typeface="Calibri"/>
                        </a:rPr>
                        <a:t>р</a:t>
                      </a:r>
                      <a:r>
                        <a:rPr dirty="0" sz="1800" spc="5" b="1">
                          <a:solidFill>
                            <a:srgbClr val="344661"/>
                          </a:solidFill>
                          <a:latin typeface="Calibri"/>
                          <a:cs typeface="Calibri"/>
                        </a:rPr>
                        <a:t>гу</a:t>
                      </a:r>
                      <a:r>
                        <a:rPr dirty="0" sz="1800" spc="10" b="1">
                          <a:solidFill>
                            <a:srgbClr val="344661"/>
                          </a:solidFill>
                          <a:latin typeface="Calibri"/>
                          <a:cs typeface="Calibri"/>
                        </a:rPr>
                        <a:t>м</a:t>
                      </a:r>
                      <a:r>
                        <a:rPr dirty="0" sz="1800" spc="-20" b="1">
                          <a:solidFill>
                            <a:srgbClr val="344661"/>
                          </a:solidFill>
                          <a:latin typeface="Calibri"/>
                          <a:cs typeface="Calibri"/>
                        </a:rPr>
                        <a:t>е</a:t>
                      </a:r>
                      <a:r>
                        <a:rPr dirty="0" sz="1800" spc="-5" b="1">
                          <a:solidFill>
                            <a:srgbClr val="344661"/>
                          </a:solidFill>
                          <a:latin typeface="Calibri"/>
                          <a:cs typeface="Calibri"/>
                        </a:rPr>
                        <a:t>нт</a:t>
                      </a:r>
                      <a:r>
                        <a:rPr dirty="0" sz="1800" spc="-30" b="1">
                          <a:solidFill>
                            <a:srgbClr val="344661"/>
                          </a:solidFill>
                          <a:latin typeface="Calibri"/>
                          <a:cs typeface="Calibri"/>
                        </a:rPr>
                        <a:t>а</a:t>
                      </a:r>
                      <a:r>
                        <a:rPr dirty="0" sz="1800" b="1">
                          <a:solidFill>
                            <a:srgbClr val="344661"/>
                          </a:solidFill>
                          <a:latin typeface="Calibri"/>
                          <a:cs typeface="Calibri"/>
                        </a:rPr>
                        <a:t>ц</a:t>
                      </a:r>
                      <a:r>
                        <a:rPr dirty="0" sz="1800" spc="-25" b="1">
                          <a:solidFill>
                            <a:srgbClr val="344661"/>
                          </a:solidFill>
                          <a:latin typeface="Calibri"/>
                          <a:cs typeface="Calibri"/>
                        </a:rPr>
                        <a:t>и</a:t>
                      </a:r>
                      <a:r>
                        <a:rPr dirty="0" sz="1800" spc="-10" b="1">
                          <a:solidFill>
                            <a:srgbClr val="344661"/>
                          </a:solidFill>
                          <a:latin typeface="Calibri"/>
                          <a:cs typeface="Calibri"/>
                        </a:rPr>
                        <a:t>я</a:t>
                      </a:r>
                      <a:r>
                        <a:rPr dirty="0" sz="1800" b="1">
                          <a:solidFill>
                            <a:srgbClr val="344661"/>
                          </a:solidFill>
                          <a:latin typeface="Calibri"/>
                          <a:cs typeface="Calibri"/>
                        </a:rPr>
                        <a:t>.</a:t>
                      </a:r>
                      <a:r>
                        <a:rPr dirty="0" sz="1800" spc="-135" b="1">
                          <a:solidFill>
                            <a:srgbClr val="344661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800" b="1">
                          <a:solidFill>
                            <a:srgbClr val="344661"/>
                          </a:solidFill>
                          <a:latin typeface="Calibri"/>
                          <a:cs typeface="Calibri"/>
                        </a:rPr>
                        <a:t>П</a:t>
                      </a:r>
                      <a:r>
                        <a:rPr dirty="0" sz="1800" spc="-10" b="1">
                          <a:solidFill>
                            <a:srgbClr val="344661"/>
                          </a:solidFill>
                          <a:latin typeface="Calibri"/>
                          <a:cs typeface="Calibri"/>
                        </a:rPr>
                        <a:t>р</a:t>
                      </a:r>
                      <a:r>
                        <a:rPr dirty="0" sz="1800" spc="5" b="1">
                          <a:solidFill>
                            <a:srgbClr val="344661"/>
                          </a:solidFill>
                          <a:latin typeface="Calibri"/>
                          <a:cs typeface="Calibri"/>
                        </a:rPr>
                        <a:t>и</a:t>
                      </a:r>
                      <a:r>
                        <a:rPr dirty="0" sz="1800" b="1">
                          <a:solidFill>
                            <a:srgbClr val="344661"/>
                          </a:solidFill>
                          <a:latin typeface="Calibri"/>
                          <a:cs typeface="Calibri"/>
                        </a:rPr>
                        <a:t>в</a:t>
                      </a:r>
                      <a:r>
                        <a:rPr dirty="0" sz="1800" spc="-10" b="1">
                          <a:solidFill>
                            <a:srgbClr val="344661"/>
                          </a:solidFill>
                          <a:latin typeface="Calibri"/>
                          <a:cs typeface="Calibri"/>
                        </a:rPr>
                        <a:t>л</a:t>
                      </a:r>
                      <a:r>
                        <a:rPr dirty="0" sz="1800" spc="5" b="1">
                          <a:solidFill>
                            <a:srgbClr val="344661"/>
                          </a:solidFill>
                          <a:latin typeface="Calibri"/>
                          <a:cs typeface="Calibri"/>
                        </a:rPr>
                        <a:t>е</a:t>
                      </a:r>
                      <a:r>
                        <a:rPr dirty="0" sz="1800" spc="10" b="1">
                          <a:solidFill>
                            <a:srgbClr val="344661"/>
                          </a:solidFill>
                          <a:latin typeface="Calibri"/>
                          <a:cs typeface="Calibri"/>
                        </a:rPr>
                        <a:t>ч</a:t>
                      </a:r>
                      <a:r>
                        <a:rPr dirty="0" sz="1800" spc="-20" b="1">
                          <a:solidFill>
                            <a:srgbClr val="344661"/>
                          </a:solidFill>
                          <a:latin typeface="Calibri"/>
                          <a:cs typeface="Calibri"/>
                        </a:rPr>
                        <a:t>е</a:t>
                      </a:r>
                      <a:r>
                        <a:rPr dirty="0" sz="1800" spc="-5" b="1">
                          <a:solidFill>
                            <a:srgbClr val="344661"/>
                          </a:solidFill>
                          <a:latin typeface="Calibri"/>
                          <a:cs typeface="Calibri"/>
                        </a:rPr>
                        <a:t>н</a:t>
                      </a:r>
                      <a:r>
                        <a:rPr dirty="0" sz="1800" spc="-15" b="1">
                          <a:solidFill>
                            <a:srgbClr val="344661"/>
                          </a:solidFill>
                          <a:latin typeface="Calibri"/>
                          <a:cs typeface="Calibri"/>
                        </a:rPr>
                        <a:t>и</a:t>
                      </a:r>
                      <a:r>
                        <a:rPr dirty="0" sz="1800" b="1">
                          <a:solidFill>
                            <a:srgbClr val="344661"/>
                          </a:solidFill>
                          <a:latin typeface="Calibri"/>
                          <a:cs typeface="Calibri"/>
                        </a:rPr>
                        <a:t>е</a:t>
                      </a:r>
                      <a:r>
                        <a:rPr dirty="0" sz="1800" spc="-130" b="1">
                          <a:solidFill>
                            <a:srgbClr val="344661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800" spc="-35" b="1">
                          <a:solidFill>
                            <a:srgbClr val="344661"/>
                          </a:solidFill>
                          <a:latin typeface="Calibri"/>
                          <a:cs typeface="Calibri"/>
                        </a:rPr>
                        <a:t>л</a:t>
                      </a:r>
                      <a:r>
                        <a:rPr dirty="0" sz="1800" spc="-20" b="1">
                          <a:solidFill>
                            <a:srgbClr val="344661"/>
                          </a:solidFill>
                          <a:latin typeface="Calibri"/>
                          <a:cs typeface="Calibri"/>
                        </a:rPr>
                        <a:t>и</a:t>
                      </a:r>
                      <a:r>
                        <a:rPr dirty="0" sz="1800" spc="-30" b="1">
                          <a:solidFill>
                            <a:srgbClr val="344661"/>
                          </a:solidFill>
                          <a:latin typeface="Calibri"/>
                          <a:cs typeface="Calibri"/>
                        </a:rPr>
                        <a:t>т</a:t>
                      </a:r>
                      <a:r>
                        <a:rPr dirty="0" sz="1800" spc="-20" b="1">
                          <a:solidFill>
                            <a:srgbClr val="344661"/>
                          </a:solidFill>
                          <a:latin typeface="Calibri"/>
                          <a:cs typeface="Calibri"/>
                        </a:rPr>
                        <a:t>е</a:t>
                      </a:r>
                      <a:r>
                        <a:rPr dirty="0" sz="1800" spc="-30" b="1">
                          <a:solidFill>
                            <a:srgbClr val="344661"/>
                          </a:solidFill>
                          <a:latin typeface="Calibri"/>
                          <a:cs typeface="Calibri"/>
                        </a:rPr>
                        <a:t>р</a:t>
                      </a:r>
                      <a:r>
                        <a:rPr dirty="0" sz="1800" spc="-25" b="1">
                          <a:solidFill>
                            <a:srgbClr val="344661"/>
                          </a:solidFill>
                          <a:latin typeface="Calibri"/>
                          <a:cs typeface="Calibri"/>
                        </a:rPr>
                        <a:t>а</a:t>
                      </a:r>
                      <a:r>
                        <a:rPr dirty="0" sz="1800" spc="-30" b="1">
                          <a:solidFill>
                            <a:srgbClr val="344661"/>
                          </a:solidFill>
                          <a:latin typeface="Calibri"/>
                          <a:cs typeface="Calibri"/>
                        </a:rPr>
                        <a:t>т</a:t>
                      </a:r>
                      <a:r>
                        <a:rPr dirty="0" sz="1800" spc="-15" b="1">
                          <a:solidFill>
                            <a:srgbClr val="344661"/>
                          </a:solidFill>
                          <a:latin typeface="Calibri"/>
                          <a:cs typeface="Calibri"/>
                        </a:rPr>
                        <a:t>у</a:t>
                      </a:r>
                      <a:r>
                        <a:rPr dirty="0" sz="1800" spc="-30" b="1">
                          <a:solidFill>
                            <a:srgbClr val="344661"/>
                          </a:solidFill>
                          <a:latin typeface="Calibri"/>
                          <a:cs typeface="Calibri"/>
                        </a:rPr>
                        <a:t>р</a:t>
                      </a:r>
                      <a:r>
                        <a:rPr dirty="0" sz="1800" spc="-25" b="1">
                          <a:solidFill>
                            <a:srgbClr val="344661"/>
                          </a:solidFill>
                          <a:latin typeface="Calibri"/>
                          <a:cs typeface="Calibri"/>
                        </a:rPr>
                        <a:t>н</a:t>
                      </a:r>
                      <a:r>
                        <a:rPr dirty="0" sz="1800" spc="-35" b="1">
                          <a:solidFill>
                            <a:srgbClr val="344661"/>
                          </a:solidFill>
                          <a:latin typeface="Calibri"/>
                          <a:cs typeface="Calibri"/>
                        </a:rPr>
                        <a:t>о</a:t>
                      </a:r>
                      <a:r>
                        <a:rPr dirty="0" sz="1800" spc="-15" b="1">
                          <a:solidFill>
                            <a:srgbClr val="344661"/>
                          </a:solidFill>
                          <a:latin typeface="Calibri"/>
                          <a:cs typeface="Calibri"/>
                        </a:rPr>
                        <a:t>г</a:t>
                      </a:r>
                      <a:r>
                        <a:rPr dirty="0" sz="1800" b="1">
                          <a:solidFill>
                            <a:srgbClr val="344661"/>
                          </a:solidFill>
                          <a:latin typeface="Calibri"/>
                          <a:cs typeface="Calibri"/>
                        </a:rPr>
                        <a:t>о</a:t>
                      </a:r>
                      <a:r>
                        <a:rPr dirty="0" sz="1800" spc="45" b="1">
                          <a:solidFill>
                            <a:srgbClr val="344661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800" spc="10" b="1">
                          <a:solidFill>
                            <a:srgbClr val="344661"/>
                          </a:solidFill>
                          <a:latin typeface="Calibri"/>
                          <a:cs typeface="Calibri"/>
                        </a:rPr>
                        <a:t>м</a:t>
                      </a:r>
                      <a:r>
                        <a:rPr dirty="0" sz="1800" b="1">
                          <a:solidFill>
                            <a:srgbClr val="344661"/>
                          </a:solidFill>
                          <a:latin typeface="Calibri"/>
                          <a:cs typeface="Calibri"/>
                        </a:rPr>
                        <a:t>а</a:t>
                      </a:r>
                      <a:r>
                        <a:rPr dirty="0" sz="1800" spc="-10" b="1">
                          <a:solidFill>
                            <a:srgbClr val="344661"/>
                          </a:solidFill>
                          <a:latin typeface="Calibri"/>
                          <a:cs typeface="Calibri"/>
                        </a:rPr>
                        <a:t>т</a:t>
                      </a:r>
                      <a:r>
                        <a:rPr dirty="0" sz="1800" b="1">
                          <a:solidFill>
                            <a:srgbClr val="344661"/>
                          </a:solidFill>
                          <a:latin typeface="Calibri"/>
                          <a:cs typeface="Calibri"/>
                        </a:rPr>
                        <a:t>е</a:t>
                      </a:r>
                      <a:r>
                        <a:rPr dirty="0" sz="1800" spc="-10" b="1">
                          <a:solidFill>
                            <a:srgbClr val="344661"/>
                          </a:solidFill>
                          <a:latin typeface="Calibri"/>
                          <a:cs typeface="Calibri"/>
                        </a:rPr>
                        <a:t>р</a:t>
                      </a:r>
                      <a:r>
                        <a:rPr dirty="0" sz="1800" spc="-20" b="1">
                          <a:solidFill>
                            <a:srgbClr val="344661"/>
                          </a:solidFill>
                          <a:latin typeface="Calibri"/>
                          <a:cs typeface="Calibri"/>
                        </a:rPr>
                        <a:t>и</a:t>
                      </a:r>
                      <a:r>
                        <a:rPr dirty="0" sz="1800" b="1">
                          <a:solidFill>
                            <a:srgbClr val="344661"/>
                          </a:solidFill>
                          <a:latin typeface="Calibri"/>
                          <a:cs typeface="Calibri"/>
                        </a:rPr>
                        <a:t>а</a:t>
                      </a:r>
                      <a:r>
                        <a:rPr dirty="0" sz="1800" spc="-15" b="1">
                          <a:solidFill>
                            <a:srgbClr val="344661"/>
                          </a:solidFill>
                          <a:latin typeface="Calibri"/>
                          <a:cs typeface="Calibri"/>
                        </a:rPr>
                        <a:t>л</a:t>
                      </a:r>
                      <a:r>
                        <a:rPr dirty="0" sz="1800" b="1">
                          <a:solidFill>
                            <a:srgbClr val="344661"/>
                          </a:solidFill>
                          <a:latin typeface="Calibri"/>
                          <a:cs typeface="Calibri"/>
                        </a:rPr>
                        <a:t>а</a:t>
                      </a:r>
                      <a:endParaRPr sz="1800">
                        <a:latin typeface="Calibri"/>
                        <a:cs typeface="Calibri"/>
                      </a:endParaRPr>
                    </a:p>
                    <a:p>
                      <a:pPr marL="222885">
                        <a:lnSpc>
                          <a:spcPct val="100000"/>
                        </a:lnSpc>
                        <a:spcBef>
                          <a:spcPts val="45"/>
                        </a:spcBef>
                      </a:pPr>
                      <a:r>
                        <a:rPr dirty="0" sz="1200" spc="-10" b="1">
                          <a:solidFill>
                            <a:srgbClr val="C00000"/>
                          </a:solidFill>
                          <a:latin typeface="Calibri"/>
                          <a:cs typeface="Calibri"/>
                        </a:rPr>
                        <a:t>(достаточно</a:t>
                      </a:r>
                      <a:r>
                        <a:rPr dirty="0" sz="1200" spc="-90" b="1">
                          <a:solidFill>
                            <a:srgbClr val="C00000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200" b="1">
                          <a:solidFill>
                            <a:srgbClr val="C00000"/>
                          </a:solidFill>
                          <a:latin typeface="Calibri"/>
                          <a:cs typeface="Calibri"/>
                        </a:rPr>
                        <a:t>1</a:t>
                      </a:r>
                      <a:r>
                        <a:rPr dirty="0" sz="1200" spc="60" b="1">
                          <a:solidFill>
                            <a:srgbClr val="C00000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200" spc="-10" b="1">
                          <a:solidFill>
                            <a:srgbClr val="C00000"/>
                          </a:solidFill>
                          <a:latin typeface="Calibri"/>
                          <a:cs typeface="Calibri"/>
                        </a:rPr>
                        <a:t>литературного</a:t>
                      </a:r>
                      <a:r>
                        <a:rPr dirty="0" sz="1200" spc="235" b="1">
                          <a:solidFill>
                            <a:srgbClr val="C00000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200" spc="-25" b="1">
                          <a:solidFill>
                            <a:srgbClr val="C00000"/>
                          </a:solidFill>
                          <a:latin typeface="Calibri"/>
                          <a:cs typeface="Calibri"/>
                        </a:rPr>
                        <a:t>источника</a:t>
                      </a:r>
                      <a:r>
                        <a:rPr dirty="0" sz="1200" spc="-45" b="1">
                          <a:solidFill>
                            <a:srgbClr val="C00000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200" b="1">
                          <a:solidFill>
                            <a:srgbClr val="C00000"/>
                          </a:solidFill>
                          <a:latin typeface="Calibri"/>
                          <a:cs typeface="Calibri"/>
                        </a:rPr>
                        <a:t>,</a:t>
                      </a:r>
                      <a:r>
                        <a:rPr dirty="0" sz="1200" spc="50" b="1">
                          <a:solidFill>
                            <a:srgbClr val="C00000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200" spc="-5" b="1">
                          <a:solidFill>
                            <a:srgbClr val="C00000"/>
                          </a:solidFill>
                          <a:latin typeface="Calibri"/>
                          <a:cs typeface="Calibri"/>
                        </a:rPr>
                        <a:t>многообразие</a:t>
                      </a:r>
                      <a:r>
                        <a:rPr dirty="0" sz="1200" spc="-125" b="1">
                          <a:solidFill>
                            <a:srgbClr val="C00000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200" spc="-10" b="1">
                          <a:solidFill>
                            <a:srgbClr val="C00000"/>
                          </a:solidFill>
                          <a:latin typeface="Calibri"/>
                          <a:cs typeface="Calibri"/>
                        </a:rPr>
                        <a:t>жанрово-стилевой</a:t>
                      </a:r>
                      <a:r>
                        <a:rPr dirty="0" sz="1200" spc="-45" b="1">
                          <a:solidFill>
                            <a:srgbClr val="C00000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200" spc="-15" b="1">
                          <a:solidFill>
                            <a:srgbClr val="C00000"/>
                          </a:solidFill>
                          <a:latin typeface="Calibri"/>
                          <a:cs typeface="Calibri"/>
                        </a:rPr>
                        <a:t>принадлежности</a:t>
                      </a:r>
                      <a:r>
                        <a:rPr dirty="0" sz="1200" spc="-140" b="1">
                          <a:solidFill>
                            <a:srgbClr val="C00000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200" spc="-25" b="1">
                          <a:solidFill>
                            <a:srgbClr val="C00000"/>
                          </a:solidFill>
                          <a:latin typeface="Calibri"/>
                          <a:cs typeface="Calibri"/>
                        </a:rPr>
                        <a:t>текстов)</a:t>
                      </a:r>
                      <a:endParaRPr sz="1200">
                        <a:latin typeface="Calibri"/>
                        <a:cs typeface="Calibri"/>
                      </a:endParaRPr>
                    </a:p>
                    <a:p>
                      <a:pPr marL="222885">
                        <a:lnSpc>
                          <a:spcPct val="100000"/>
                        </a:lnSpc>
                        <a:spcBef>
                          <a:spcPts val="270"/>
                        </a:spcBef>
                      </a:pPr>
                      <a:r>
                        <a:rPr dirty="0" sz="1800" spc="-10" b="1">
                          <a:solidFill>
                            <a:srgbClr val="344661"/>
                          </a:solidFill>
                          <a:latin typeface="Calibri"/>
                          <a:cs typeface="Calibri"/>
                        </a:rPr>
                        <a:t>Ко</a:t>
                      </a:r>
                      <a:r>
                        <a:rPr dirty="0" sz="1800" spc="10" b="1">
                          <a:solidFill>
                            <a:srgbClr val="344661"/>
                          </a:solidFill>
                          <a:latin typeface="Calibri"/>
                          <a:cs typeface="Calibri"/>
                        </a:rPr>
                        <a:t>м</a:t>
                      </a:r>
                      <a:r>
                        <a:rPr dirty="0" sz="1800" spc="-5" b="1">
                          <a:solidFill>
                            <a:srgbClr val="344661"/>
                          </a:solidFill>
                          <a:latin typeface="Calibri"/>
                          <a:cs typeface="Calibri"/>
                        </a:rPr>
                        <a:t>п</a:t>
                      </a:r>
                      <a:r>
                        <a:rPr dirty="0" sz="1800" spc="-10" b="1">
                          <a:solidFill>
                            <a:srgbClr val="344661"/>
                          </a:solidFill>
                          <a:latin typeface="Calibri"/>
                          <a:cs typeface="Calibri"/>
                        </a:rPr>
                        <a:t>о</a:t>
                      </a:r>
                      <a:r>
                        <a:rPr dirty="0" sz="1800" b="1">
                          <a:solidFill>
                            <a:srgbClr val="344661"/>
                          </a:solidFill>
                          <a:latin typeface="Calibri"/>
                          <a:cs typeface="Calibri"/>
                        </a:rPr>
                        <a:t>зи</a:t>
                      </a:r>
                      <a:r>
                        <a:rPr dirty="0" sz="1800" spc="-25" b="1">
                          <a:solidFill>
                            <a:srgbClr val="344661"/>
                          </a:solidFill>
                          <a:latin typeface="Calibri"/>
                          <a:cs typeface="Calibri"/>
                        </a:rPr>
                        <a:t>ц</a:t>
                      </a:r>
                      <a:r>
                        <a:rPr dirty="0" sz="1800" b="1">
                          <a:solidFill>
                            <a:srgbClr val="344661"/>
                          </a:solidFill>
                          <a:latin typeface="Calibri"/>
                          <a:cs typeface="Calibri"/>
                        </a:rPr>
                        <a:t>ия</a:t>
                      </a:r>
                      <a:r>
                        <a:rPr dirty="0" sz="1800" spc="-145" b="1">
                          <a:solidFill>
                            <a:srgbClr val="344661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800" b="1">
                          <a:solidFill>
                            <a:srgbClr val="344661"/>
                          </a:solidFill>
                          <a:latin typeface="Calibri"/>
                          <a:cs typeface="Calibri"/>
                        </a:rPr>
                        <a:t>и</a:t>
                      </a:r>
                      <a:r>
                        <a:rPr dirty="0" sz="1800" spc="-20" b="1">
                          <a:solidFill>
                            <a:srgbClr val="344661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800" spc="-35" b="1">
                          <a:solidFill>
                            <a:srgbClr val="344661"/>
                          </a:solidFill>
                          <a:latin typeface="Calibri"/>
                          <a:cs typeface="Calibri"/>
                        </a:rPr>
                        <a:t>ло</a:t>
                      </a:r>
                      <a:r>
                        <a:rPr dirty="0" sz="1800" spc="-15" b="1">
                          <a:solidFill>
                            <a:srgbClr val="344661"/>
                          </a:solidFill>
                          <a:latin typeface="Calibri"/>
                          <a:cs typeface="Calibri"/>
                        </a:rPr>
                        <a:t>г</a:t>
                      </a:r>
                      <a:r>
                        <a:rPr dirty="0" sz="1800" spc="-20" b="1">
                          <a:solidFill>
                            <a:srgbClr val="344661"/>
                          </a:solidFill>
                          <a:latin typeface="Calibri"/>
                          <a:cs typeface="Calibri"/>
                        </a:rPr>
                        <a:t>и</a:t>
                      </a:r>
                      <a:r>
                        <a:rPr dirty="0" sz="1800" spc="-30" b="1">
                          <a:solidFill>
                            <a:srgbClr val="344661"/>
                          </a:solidFill>
                          <a:latin typeface="Calibri"/>
                          <a:cs typeface="Calibri"/>
                        </a:rPr>
                        <a:t>к</a:t>
                      </a:r>
                      <a:r>
                        <a:rPr dirty="0" sz="1800" b="1">
                          <a:solidFill>
                            <a:srgbClr val="344661"/>
                          </a:solidFill>
                          <a:latin typeface="Calibri"/>
                          <a:cs typeface="Calibri"/>
                        </a:rPr>
                        <a:t>а </a:t>
                      </a:r>
                      <a:r>
                        <a:rPr dirty="0" sz="1800" spc="-10" b="1">
                          <a:solidFill>
                            <a:srgbClr val="344661"/>
                          </a:solidFill>
                          <a:latin typeface="Calibri"/>
                          <a:cs typeface="Calibri"/>
                        </a:rPr>
                        <a:t>р</a:t>
                      </a:r>
                      <a:r>
                        <a:rPr dirty="0" sz="1800" b="1">
                          <a:solidFill>
                            <a:srgbClr val="344661"/>
                          </a:solidFill>
                          <a:latin typeface="Calibri"/>
                          <a:cs typeface="Calibri"/>
                        </a:rPr>
                        <a:t>а</a:t>
                      </a:r>
                      <a:r>
                        <a:rPr dirty="0" sz="1800" spc="-10" b="1">
                          <a:solidFill>
                            <a:srgbClr val="344661"/>
                          </a:solidFill>
                          <a:latin typeface="Calibri"/>
                          <a:cs typeface="Calibri"/>
                        </a:rPr>
                        <a:t>сс</a:t>
                      </a:r>
                      <a:r>
                        <a:rPr dirty="0" sz="1800" spc="5" b="1">
                          <a:solidFill>
                            <a:srgbClr val="344661"/>
                          </a:solidFill>
                          <a:latin typeface="Calibri"/>
                          <a:cs typeface="Calibri"/>
                        </a:rPr>
                        <a:t>у</a:t>
                      </a:r>
                      <a:r>
                        <a:rPr dirty="0" sz="1800" spc="-10" b="1">
                          <a:solidFill>
                            <a:srgbClr val="344661"/>
                          </a:solidFill>
                          <a:latin typeface="Calibri"/>
                          <a:cs typeface="Calibri"/>
                        </a:rPr>
                        <a:t>ж</a:t>
                      </a:r>
                      <a:r>
                        <a:rPr dirty="0" sz="1800" spc="5" b="1">
                          <a:solidFill>
                            <a:srgbClr val="344661"/>
                          </a:solidFill>
                          <a:latin typeface="Calibri"/>
                          <a:cs typeface="Calibri"/>
                        </a:rPr>
                        <a:t>д</a:t>
                      </a:r>
                      <a:r>
                        <a:rPr dirty="0" sz="1800" spc="-20" b="1">
                          <a:solidFill>
                            <a:srgbClr val="344661"/>
                          </a:solidFill>
                          <a:latin typeface="Calibri"/>
                          <a:cs typeface="Calibri"/>
                        </a:rPr>
                        <a:t>е</a:t>
                      </a:r>
                      <a:r>
                        <a:rPr dirty="0" sz="1800" spc="-5" b="1">
                          <a:solidFill>
                            <a:srgbClr val="344661"/>
                          </a:solidFill>
                          <a:latin typeface="Calibri"/>
                          <a:cs typeface="Calibri"/>
                        </a:rPr>
                        <a:t>н</a:t>
                      </a:r>
                      <a:r>
                        <a:rPr dirty="0" sz="1800" spc="-20" b="1">
                          <a:solidFill>
                            <a:srgbClr val="344661"/>
                          </a:solidFill>
                          <a:latin typeface="Calibri"/>
                          <a:cs typeface="Calibri"/>
                        </a:rPr>
                        <a:t>и</a:t>
                      </a:r>
                      <a:r>
                        <a:rPr dirty="0" sz="1800" b="1">
                          <a:solidFill>
                            <a:srgbClr val="344661"/>
                          </a:solidFill>
                          <a:latin typeface="Calibri"/>
                          <a:cs typeface="Calibri"/>
                        </a:rPr>
                        <a:t>я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B="0" marT="67945">
                    <a:lnT w="38100">
                      <a:solidFill>
                        <a:srgbClr val="E6E6E6"/>
                      </a:solidFill>
                      <a:prstDash val="solid"/>
                    </a:lnT>
                  </a:tcPr>
                </a:tc>
              </a:tr>
              <a:tr h="455549">
                <a:tc>
                  <a:txBody>
                    <a:bodyPr/>
                    <a:lstStyle/>
                    <a:p>
                      <a:pPr marL="88265">
                        <a:lnSpc>
                          <a:spcPct val="100000"/>
                        </a:lnSpc>
                        <a:spcBef>
                          <a:spcPts val="320"/>
                        </a:spcBef>
                      </a:pPr>
                      <a:r>
                        <a:rPr dirty="0" sz="2000" spc="-20" b="1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Критерий</a:t>
                      </a:r>
                      <a:r>
                        <a:rPr dirty="0" sz="2000" spc="-90" b="1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2000" spc="-5" b="1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3</a:t>
                      </a:r>
                      <a:endParaRPr sz="2000">
                        <a:latin typeface="Calibri"/>
                        <a:cs typeface="Calibri"/>
                      </a:endParaRPr>
                    </a:p>
                  </a:txBody>
                  <a:tcPr marL="0" marR="0" marB="0" marT="40640">
                    <a:lnT w="53975">
                      <a:solidFill>
                        <a:srgbClr val="FFFFFF"/>
                      </a:solidFill>
                      <a:prstDash val="solid"/>
                    </a:lnT>
                    <a:solidFill>
                      <a:srgbClr val="344661"/>
                    </a:solidFill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67945">
                    <a:lnT w="38100">
                      <a:solidFill>
                        <a:srgbClr val="E6E6E6"/>
                      </a:solidFill>
                      <a:prstDash val="solid"/>
                    </a:lnT>
                  </a:tcPr>
                </a:tc>
              </a:tr>
            </a:tbl>
          </a:graphicData>
        </a:graphic>
      </p:graphicFrame>
      <p:sp>
        <p:nvSpPr>
          <p:cNvPr id="6" name="object 6"/>
          <p:cNvSpPr txBox="1"/>
          <p:nvPr/>
        </p:nvSpPr>
        <p:spPr>
          <a:xfrm>
            <a:off x="1973960" y="3721354"/>
            <a:ext cx="2706370" cy="2997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 spc="-10" b="1">
                <a:solidFill>
                  <a:srgbClr val="344661"/>
                </a:solidFill>
                <a:latin typeface="Calibri"/>
                <a:cs typeface="Calibri"/>
              </a:rPr>
              <a:t>К</a:t>
            </a:r>
            <a:r>
              <a:rPr dirty="0" sz="1800" b="1">
                <a:solidFill>
                  <a:srgbClr val="344661"/>
                </a:solidFill>
                <a:latin typeface="Calibri"/>
                <a:cs typeface="Calibri"/>
              </a:rPr>
              <a:t>а</a:t>
            </a:r>
            <a:r>
              <a:rPr dirty="0" sz="1800" spc="5" b="1">
                <a:solidFill>
                  <a:srgbClr val="344661"/>
                </a:solidFill>
                <a:latin typeface="Calibri"/>
                <a:cs typeface="Calibri"/>
              </a:rPr>
              <a:t>че</a:t>
            </a:r>
            <a:r>
              <a:rPr dirty="0" sz="1800" spc="-10" b="1">
                <a:solidFill>
                  <a:srgbClr val="344661"/>
                </a:solidFill>
                <a:latin typeface="Calibri"/>
                <a:cs typeface="Calibri"/>
              </a:rPr>
              <a:t>ст</a:t>
            </a:r>
            <a:r>
              <a:rPr dirty="0" sz="1800" b="1">
                <a:solidFill>
                  <a:srgbClr val="344661"/>
                </a:solidFill>
                <a:latin typeface="Calibri"/>
                <a:cs typeface="Calibri"/>
              </a:rPr>
              <a:t>во</a:t>
            </a:r>
            <a:r>
              <a:rPr dirty="0" sz="1800" spc="-130" b="1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1800" spc="-5" b="1">
                <a:solidFill>
                  <a:srgbClr val="344661"/>
                </a:solidFill>
                <a:latin typeface="Calibri"/>
                <a:cs typeface="Calibri"/>
              </a:rPr>
              <a:t>п</a:t>
            </a:r>
            <a:r>
              <a:rPr dirty="0" sz="1800" spc="5" b="1">
                <a:solidFill>
                  <a:srgbClr val="344661"/>
                </a:solidFill>
                <a:latin typeface="Calibri"/>
                <a:cs typeface="Calibri"/>
              </a:rPr>
              <a:t>и</a:t>
            </a:r>
            <a:r>
              <a:rPr dirty="0" sz="1800" spc="-10" b="1">
                <a:solidFill>
                  <a:srgbClr val="344661"/>
                </a:solidFill>
                <a:latin typeface="Calibri"/>
                <a:cs typeface="Calibri"/>
              </a:rPr>
              <a:t>с</a:t>
            </a:r>
            <a:r>
              <a:rPr dirty="0" sz="1800" spc="-5" b="1">
                <a:solidFill>
                  <a:srgbClr val="344661"/>
                </a:solidFill>
                <a:latin typeface="Calibri"/>
                <a:cs typeface="Calibri"/>
              </a:rPr>
              <a:t>ь</a:t>
            </a:r>
            <a:r>
              <a:rPr dirty="0" sz="1800" spc="10" b="1">
                <a:solidFill>
                  <a:srgbClr val="344661"/>
                </a:solidFill>
                <a:latin typeface="Calibri"/>
                <a:cs typeface="Calibri"/>
              </a:rPr>
              <a:t>м</a:t>
            </a:r>
            <a:r>
              <a:rPr dirty="0" sz="1800" spc="5" b="1">
                <a:solidFill>
                  <a:srgbClr val="344661"/>
                </a:solidFill>
                <a:latin typeface="Calibri"/>
                <a:cs typeface="Calibri"/>
              </a:rPr>
              <a:t>е</a:t>
            </a:r>
            <a:r>
              <a:rPr dirty="0" sz="1800" b="1">
                <a:solidFill>
                  <a:srgbClr val="344661"/>
                </a:solidFill>
                <a:latin typeface="Calibri"/>
                <a:cs typeface="Calibri"/>
              </a:rPr>
              <a:t>нн</a:t>
            </a:r>
            <a:r>
              <a:rPr dirty="0" sz="1800" spc="-10" b="1">
                <a:solidFill>
                  <a:srgbClr val="344661"/>
                </a:solidFill>
                <a:latin typeface="Calibri"/>
                <a:cs typeface="Calibri"/>
              </a:rPr>
              <a:t>о</a:t>
            </a:r>
            <a:r>
              <a:rPr dirty="0" sz="1800" b="1">
                <a:solidFill>
                  <a:srgbClr val="344661"/>
                </a:solidFill>
                <a:latin typeface="Calibri"/>
                <a:cs typeface="Calibri"/>
              </a:rPr>
              <a:t>й</a:t>
            </a:r>
            <a:r>
              <a:rPr dirty="0" sz="1800" spc="-90" b="1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1800" spc="-10" b="1">
                <a:solidFill>
                  <a:srgbClr val="344661"/>
                </a:solidFill>
                <a:latin typeface="Calibri"/>
                <a:cs typeface="Calibri"/>
              </a:rPr>
              <a:t>р</a:t>
            </a:r>
            <a:r>
              <a:rPr dirty="0" sz="1800" spc="5" b="1">
                <a:solidFill>
                  <a:srgbClr val="344661"/>
                </a:solidFill>
                <a:latin typeface="Calibri"/>
                <a:cs typeface="Calibri"/>
              </a:rPr>
              <a:t>е</a:t>
            </a:r>
            <a:r>
              <a:rPr dirty="0" sz="1800" spc="10" b="1">
                <a:solidFill>
                  <a:srgbClr val="344661"/>
                </a:solidFill>
                <a:latin typeface="Calibri"/>
                <a:cs typeface="Calibri"/>
              </a:rPr>
              <a:t>чи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60960" y="3688079"/>
            <a:ext cx="1710055" cy="466725"/>
          </a:xfrm>
          <a:custGeom>
            <a:avLst/>
            <a:gdLst/>
            <a:ahLst/>
            <a:cxnLst/>
            <a:rect l="l" t="t" r="r" b="b"/>
            <a:pathLst>
              <a:path w="1710055" h="466725">
                <a:moveTo>
                  <a:pt x="1709927" y="0"/>
                </a:moveTo>
                <a:lnTo>
                  <a:pt x="0" y="0"/>
                </a:lnTo>
                <a:lnTo>
                  <a:pt x="0" y="466344"/>
                </a:lnTo>
                <a:lnTo>
                  <a:pt x="1709927" y="466344"/>
                </a:lnTo>
                <a:lnTo>
                  <a:pt x="1709927" y="0"/>
                </a:lnTo>
                <a:close/>
              </a:path>
            </a:pathLst>
          </a:custGeom>
          <a:solidFill>
            <a:srgbClr val="34466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 txBox="1"/>
          <p:nvPr/>
        </p:nvSpPr>
        <p:spPr>
          <a:xfrm>
            <a:off x="115315" y="3693921"/>
            <a:ext cx="1248410" cy="329565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2000" spc="-25" b="1">
                <a:solidFill>
                  <a:srgbClr val="FFFFFF"/>
                </a:solidFill>
                <a:latin typeface="Calibri"/>
                <a:cs typeface="Calibri"/>
              </a:rPr>
              <a:t>К</a:t>
            </a:r>
            <a:r>
              <a:rPr dirty="0" sz="2000" spc="-20" b="1">
                <a:solidFill>
                  <a:srgbClr val="FFFFFF"/>
                </a:solidFill>
                <a:latin typeface="Calibri"/>
                <a:cs typeface="Calibri"/>
              </a:rPr>
              <a:t>р</a:t>
            </a:r>
            <a:r>
              <a:rPr dirty="0" sz="2000" spc="-35" b="1">
                <a:solidFill>
                  <a:srgbClr val="FFFFFF"/>
                </a:solidFill>
                <a:latin typeface="Calibri"/>
                <a:cs typeface="Calibri"/>
              </a:rPr>
              <a:t>и</a:t>
            </a:r>
            <a:r>
              <a:rPr dirty="0" sz="2000" spc="-65" b="1">
                <a:solidFill>
                  <a:srgbClr val="FFFFFF"/>
                </a:solidFill>
                <a:latin typeface="Calibri"/>
                <a:cs typeface="Calibri"/>
              </a:rPr>
              <a:t>т</a:t>
            </a:r>
            <a:r>
              <a:rPr dirty="0" sz="2000" spc="-25" b="1">
                <a:solidFill>
                  <a:srgbClr val="FFFFFF"/>
                </a:solidFill>
                <a:latin typeface="Calibri"/>
                <a:cs typeface="Calibri"/>
              </a:rPr>
              <a:t>е</a:t>
            </a:r>
            <a:r>
              <a:rPr dirty="0" sz="2000" spc="-20" b="1">
                <a:solidFill>
                  <a:srgbClr val="FFFFFF"/>
                </a:solidFill>
                <a:latin typeface="Calibri"/>
                <a:cs typeface="Calibri"/>
              </a:rPr>
              <a:t>р</a:t>
            </a:r>
            <a:r>
              <a:rPr dirty="0" sz="2000" spc="-35" b="1">
                <a:solidFill>
                  <a:srgbClr val="FFFFFF"/>
                </a:solidFill>
                <a:latin typeface="Calibri"/>
                <a:cs typeface="Calibri"/>
              </a:rPr>
              <a:t>и</a:t>
            </a:r>
            <a:r>
              <a:rPr dirty="0" sz="2000" spc="-5" b="1">
                <a:solidFill>
                  <a:srgbClr val="FFFFFF"/>
                </a:solidFill>
                <a:latin typeface="Calibri"/>
                <a:cs typeface="Calibri"/>
              </a:rPr>
              <a:t>й</a:t>
            </a:r>
            <a:r>
              <a:rPr dirty="0" sz="2000" spc="-25" b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000" spc="-5" b="1">
                <a:solidFill>
                  <a:srgbClr val="FFFFFF"/>
                </a:solidFill>
                <a:latin typeface="Calibri"/>
                <a:cs typeface="Calibri"/>
              </a:rPr>
              <a:t>4</a:t>
            </a:r>
            <a:endParaRPr sz="2000">
              <a:latin typeface="Calibri"/>
              <a:cs typeface="Calibri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1980057" y="4190492"/>
            <a:ext cx="1233170" cy="2997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 spc="-40" b="1">
                <a:solidFill>
                  <a:srgbClr val="344661"/>
                </a:solidFill>
                <a:latin typeface="Calibri"/>
                <a:cs typeface="Calibri"/>
              </a:rPr>
              <a:t>Грамотность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60960" y="4151376"/>
            <a:ext cx="1710055" cy="433070"/>
          </a:xfrm>
          <a:custGeom>
            <a:avLst/>
            <a:gdLst/>
            <a:ahLst/>
            <a:cxnLst/>
            <a:rect l="l" t="t" r="r" b="b"/>
            <a:pathLst>
              <a:path w="1710055" h="433070">
                <a:moveTo>
                  <a:pt x="1709927" y="0"/>
                </a:moveTo>
                <a:lnTo>
                  <a:pt x="0" y="0"/>
                </a:lnTo>
                <a:lnTo>
                  <a:pt x="0" y="432816"/>
                </a:lnTo>
                <a:lnTo>
                  <a:pt x="1709927" y="432816"/>
                </a:lnTo>
                <a:lnTo>
                  <a:pt x="1709927" y="0"/>
                </a:lnTo>
                <a:close/>
              </a:path>
            </a:pathLst>
          </a:custGeom>
          <a:solidFill>
            <a:srgbClr val="34466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1" name="object 11"/>
          <p:cNvSpPr txBox="1"/>
          <p:nvPr/>
        </p:nvSpPr>
        <p:spPr>
          <a:xfrm>
            <a:off x="121412" y="4159453"/>
            <a:ext cx="1257935" cy="32956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2000" spc="-5" b="1">
                <a:solidFill>
                  <a:srgbClr val="FFFFFF"/>
                </a:solidFill>
                <a:latin typeface="Calibri"/>
                <a:cs typeface="Calibri"/>
              </a:rPr>
              <a:t>К</a:t>
            </a:r>
            <a:r>
              <a:rPr dirty="0" sz="2000" spc="5" b="1">
                <a:solidFill>
                  <a:srgbClr val="FFFFFF"/>
                </a:solidFill>
                <a:latin typeface="Calibri"/>
                <a:cs typeface="Calibri"/>
              </a:rPr>
              <a:t>р</a:t>
            </a:r>
            <a:r>
              <a:rPr dirty="0" sz="2000" spc="-10" b="1">
                <a:solidFill>
                  <a:srgbClr val="FFFFFF"/>
                </a:solidFill>
                <a:latin typeface="Calibri"/>
                <a:cs typeface="Calibri"/>
              </a:rPr>
              <a:t>и</a:t>
            </a:r>
            <a:r>
              <a:rPr dirty="0" sz="2000" spc="-65" b="1">
                <a:solidFill>
                  <a:srgbClr val="FFFFFF"/>
                </a:solidFill>
                <a:latin typeface="Calibri"/>
                <a:cs typeface="Calibri"/>
              </a:rPr>
              <a:t>т</a:t>
            </a:r>
            <a:r>
              <a:rPr dirty="0" sz="2000" spc="-5" b="1">
                <a:solidFill>
                  <a:srgbClr val="FFFFFF"/>
                </a:solidFill>
                <a:latin typeface="Calibri"/>
                <a:cs typeface="Calibri"/>
              </a:rPr>
              <a:t>е</a:t>
            </a:r>
            <a:r>
              <a:rPr dirty="0" sz="2000" spc="-20" b="1">
                <a:solidFill>
                  <a:srgbClr val="FFFFFF"/>
                </a:solidFill>
                <a:latin typeface="Calibri"/>
                <a:cs typeface="Calibri"/>
              </a:rPr>
              <a:t>р</a:t>
            </a:r>
            <a:r>
              <a:rPr dirty="0" sz="2000" spc="-40" b="1">
                <a:solidFill>
                  <a:srgbClr val="FFFFFF"/>
                </a:solidFill>
                <a:latin typeface="Calibri"/>
                <a:cs typeface="Calibri"/>
              </a:rPr>
              <a:t>и</a:t>
            </a:r>
            <a:r>
              <a:rPr dirty="0" sz="2000" spc="-5" b="1">
                <a:solidFill>
                  <a:srgbClr val="FFFFFF"/>
                </a:solidFill>
                <a:latin typeface="Calibri"/>
                <a:cs typeface="Calibri"/>
              </a:rPr>
              <a:t>й</a:t>
            </a:r>
            <a:r>
              <a:rPr dirty="0" sz="2000" spc="-55" b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000" spc="-5" b="1">
                <a:solidFill>
                  <a:srgbClr val="FFFFFF"/>
                </a:solidFill>
                <a:latin typeface="Calibri"/>
                <a:cs typeface="Calibri"/>
              </a:rPr>
              <a:t>5</a:t>
            </a:r>
            <a:endParaRPr sz="2000">
              <a:latin typeface="Calibri"/>
              <a:cs typeface="Calibri"/>
            </a:endParaRPr>
          </a:p>
        </p:txBody>
      </p:sp>
      <p:sp>
        <p:nvSpPr>
          <p:cNvPr id="12" name="object 12"/>
          <p:cNvSpPr/>
          <p:nvPr/>
        </p:nvSpPr>
        <p:spPr>
          <a:xfrm>
            <a:off x="1828800" y="4111766"/>
            <a:ext cx="7315200" cy="33655"/>
          </a:xfrm>
          <a:custGeom>
            <a:avLst/>
            <a:gdLst/>
            <a:ahLst/>
            <a:cxnLst/>
            <a:rect l="l" t="t" r="r" b="b"/>
            <a:pathLst>
              <a:path w="7315200" h="33654">
                <a:moveTo>
                  <a:pt x="7314692" y="0"/>
                </a:moveTo>
                <a:lnTo>
                  <a:pt x="0" y="0"/>
                </a:lnTo>
                <a:lnTo>
                  <a:pt x="0" y="33387"/>
                </a:lnTo>
                <a:lnTo>
                  <a:pt x="7314692" y="33387"/>
                </a:lnTo>
                <a:lnTo>
                  <a:pt x="7314692" y="0"/>
                </a:lnTo>
                <a:close/>
              </a:path>
            </a:pathLst>
          </a:custGeom>
          <a:solidFill>
            <a:srgbClr val="E6E6E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3" name="object 13"/>
          <p:cNvSpPr/>
          <p:nvPr/>
        </p:nvSpPr>
        <p:spPr>
          <a:xfrm>
            <a:off x="1834895" y="3642358"/>
            <a:ext cx="7308850" cy="33655"/>
          </a:xfrm>
          <a:custGeom>
            <a:avLst/>
            <a:gdLst/>
            <a:ahLst/>
            <a:cxnLst/>
            <a:rect l="l" t="t" r="r" b="b"/>
            <a:pathLst>
              <a:path w="7308850" h="33654">
                <a:moveTo>
                  <a:pt x="7308850" y="0"/>
                </a:moveTo>
                <a:lnTo>
                  <a:pt x="0" y="0"/>
                </a:lnTo>
                <a:lnTo>
                  <a:pt x="0" y="33402"/>
                </a:lnTo>
                <a:lnTo>
                  <a:pt x="7308850" y="33402"/>
                </a:lnTo>
                <a:lnTo>
                  <a:pt x="7308850" y="0"/>
                </a:lnTo>
                <a:close/>
              </a:path>
            </a:pathLst>
          </a:custGeom>
          <a:solidFill>
            <a:srgbClr val="E6E6E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4" name="object 14"/>
          <p:cNvSpPr/>
          <p:nvPr/>
        </p:nvSpPr>
        <p:spPr>
          <a:xfrm>
            <a:off x="60960" y="4669535"/>
            <a:ext cx="4511040" cy="1975485"/>
          </a:xfrm>
          <a:custGeom>
            <a:avLst/>
            <a:gdLst/>
            <a:ahLst/>
            <a:cxnLst/>
            <a:rect l="l" t="t" r="r" b="b"/>
            <a:pathLst>
              <a:path w="4511040" h="1975484">
                <a:moveTo>
                  <a:pt x="4511040" y="0"/>
                </a:moveTo>
                <a:lnTo>
                  <a:pt x="0" y="0"/>
                </a:lnTo>
                <a:lnTo>
                  <a:pt x="0" y="1975104"/>
                </a:lnTo>
                <a:lnTo>
                  <a:pt x="4511040" y="1975104"/>
                </a:lnTo>
                <a:lnTo>
                  <a:pt x="4511040" y="0"/>
                </a:lnTo>
                <a:close/>
              </a:path>
            </a:pathLst>
          </a:custGeom>
          <a:solidFill>
            <a:srgbClr val="F7CCC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5" name="object 15"/>
          <p:cNvSpPr txBox="1"/>
          <p:nvPr/>
        </p:nvSpPr>
        <p:spPr>
          <a:xfrm>
            <a:off x="228091" y="4735448"/>
            <a:ext cx="4177665" cy="1771650"/>
          </a:xfrm>
          <a:prstGeom prst="rect">
            <a:avLst/>
          </a:prstGeom>
        </p:spPr>
        <p:txBody>
          <a:bodyPr wrap="square" lIns="0" tIns="35560" rIns="0" bIns="0" rtlCol="0" vert="horz">
            <a:spAutoFit/>
          </a:bodyPr>
          <a:lstStyle/>
          <a:p>
            <a:pPr marL="12700" marR="323215">
              <a:lnSpc>
                <a:spcPts val="1510"/>
              </a:lnSpc>
              <a:spcBef>
                <a:spcPts val="280"/>
              </a:spcBef>
            </a:pPr>
            <a:r>
              <a:rPr dirty="0" sz="1400" spc="-5" b="1">
                <a:solidFill>
                  <a:srgbClr val="344661"/>
                </a:solidFill>
                <a:latin typeface="Calibri"/>
                <a:cs typeface="Calibri"/>
              </a:rPr>
              <a:t>К </a:t>
            </a:r>
            <a:r>
              <a:rPr dirty="0" sz="1400" spc="-30" b="1">
                <a:solidFill>
                  <a:srgbClr val="344661"/>
                </a:solidFill>
                <a:latin typeface="Calibri"/>
                <a:cs typeface="Calibri"/>
              </a:rPr>
              <a:t>проверке </a:t>
            </a:r>
            <a:r>
              <a:rPr dirty="0" sz="1400" spc="-10" b="1">
                <a:solidFill>
                  <a:srgbClr val="344661"/>
                </a:solidFill>
                <a:latin typeface="Calibri"/>
                <a:cs typeface="Calibri"/>
              </a:rPr>
              <a:t>по </a:t>
            </a:r>
            <a:r>
              <a:rPr dirty="0" sz="1400" spc="-30" b="1">
                <a:solidFill>
                  <a:srgbClr val="344661"/>
                </a:solidFill>
                <a:latin typeface="Calibri"/>
                <a:cs typeface="Calibri"/>
              </a:rPr>
              <a:t>критериям </a:t>
            </a:r>
            <a:r>
              <a:rPr dirty="0" sz="1400" spc="-35" b="1">
                <a:solidFill>
                  <a:srgbClr val="344661"/>
                </a:solidFill>
                <a:latin typeface="Calibri"/>
                <a:cs typeface="Calibri"/>
              </a:rPr>
              <a:t>допускаются</a:t>
            </a:r>
            <a:r>
              <a:rPr dirty="0" sz="1400" spc="-30" b="1">
                <a:solidFill>
                  <a:srgbClr val="344661"/>
                </a:solidFill>
                <a:latin typeface="Calibri"/>
                <a:cs typeface="Calibri"/>
              </a:rPr>
              <a:t> сочинения, </a:t>
            </a:r>
            <a:r>
              <a:rPr dirty="0" sz="1400" spc="-305" b="1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1400" spc="-30" b="1">
                <a:solidFill>
                  <a:srgbClr val="344661"/>
                </a:solidFill>
                <a:latin typeface="Calibri"/>
                <a:cs typeface="Calibri"/>
              </a:rPr>
              <a:t>соответствующие</a:t>
            </a:r>
            <a:r>
              <a:rPr dirty="0" sz="1400" spc="-10" b="1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1400" spc="-15" b="1">
                <a:solidFill>
                  <a:srgbClr val="344661"/>
                </a:solidFill>
                <a:latin typeface="Calibri"/>
                <a:cs typeface="Calibri"/>
              </a:rPr>
              <a:t>требованиям </a:t>
            </a:r>
            <a:r>
              <a:rPr dirty="0" sz="1400" spc="-5" b="1">
                <a:solidFill>
                  <a:srgbClr val="344661"/>
                </a:solidFill>
                <a:latin typeface="Calibri"/>
                <a:cs typeface="Calibri"/>
              </a:rPr>
              <a:t>1</a:t>
            </a:r>
            <a:r>
              <a:rPr dirty="0" sz="1400" spc="-15" b="1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1400" spc="-5" b="1">
                <a:solidFill>
                  <a:srgbClr val="344661"/>
                </a:solidFill>
                <a:latin typeface="Calibri"/>
                <a:cs typeface="Calibri"/>
              </a:rPr>
              <a:t>и</a:t>
            </a:r>
            <a:r>
              <a:rPr dirty="0" sz="1400" spc="-15" b="1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1400" spc="-40" b="1">
                <a:solidFill>
                  <a:srgbClr val="344661"/>
                </a:solidFill>
                <a:latin typeface="Calibri"/>
                <a:cs typeface="Calibri"/>
              </a:rPr>
              <a:t>2.</a:t>
            </a:r>
            <a:endParaRPr sz="1400">
              <a:latin typeface="Calibri"/>
              <a:cs typeface="Calibri"/>
            </a:endParaRPr>
          </a:p>
          <a:p>
            <a:pPr marL="12700">
              <a:lnSpc>
                <a:spcPts val="1280"/>
              </a:lnSpc>
            </a:pPr>
            <a:r>
              <a:rPr dirty="0" sz="1400" spc="-25" b="1">
                <a:solidFill>
                  <a:srgbClr val="344661"/>
                </a:solidFill>
                <a:latin typeface="Calibri"/>
                <a:cs typeface="Calibri"/>
              </a:rPr>
              <a:t>К</a:t>
            </a:r>
            <a:r>
              <a:rPr dirty="0" sz="1400" spc="-35" b="1">
                <a:solidFill>
                  <a:srgbClr val="344661"/>
                </a:solidFill>
                <a:latin typeface="Calibri"/>
                <a:cs typeface="Calibri"/>
              </a:rPr>
              <a:t>р</a:t>
            </a:r>
            <a:r>
              <a:rPr dirty="0" sz="1400" spc="-40" b="1">
                <a:solidFill>
                  <a:srgbClr val="344661"/>
                </a:solidFill>
                <a:latin typeface="Calibri"/>
                <a:cs typeface="Calibri"/>
              </a:rPr>
              <a:t>и</a:t>
            </a:r>
            <a:r>
              <a:rPr dirty="0" sz="1400" spc="-20" b="1">
                <a:solidFill>
                  <a:srgbClr val="344661"/>
                </a:solidFill>
                <a:latin typeface="Calibri"/>
                <a:cs typeface="Calibri"/>
              </a:rPr>
              <a:t>т</a:t>
            </a:r>
            <a:r>
              <a:rPr dirty="0" sz="1400" spc="-35" b="1">
                <a:solidFill>
                  <a:srgbClr val="344661"/>
                </a:solidFill>
                <a:latin typeface="Calibri"/>
                <a:cs typeface="Calibri"/>
              </a:rPr>
              <a:t>ер</a:t>
            </a:r>
            <a:r>
              <a:rPr dirty="0" sz="1400" spc="-40" b="1">
                <a:solidFill>
                  <a:srgbClr val="344661"/>
                </a:solidFill>
                <a:latin typeface="Calibri"/>
                <a:cs typeface="Calibri"/>
              </a:rPr>
              <a:t>и</a:t>
            </a:r>
            <a:r>
              <a:rPr dirty="0" sz="1400" spc="-5" b="1">
                <a:solidFill>
                  <a:srgbClr val="344661"/>
                </a:solidFill>
                <a:latin typeface="Calibri"/>
                <a:cs typeface="Calibri"/>
              </a:rPr>
              <a:t>и</a:t>
            </a:r>
            <a:r>
              <a:rPr dirty="0" sz="1400" spc="35" b="1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1400" spc="-5" b="1">
                <a:solidFill>
                  <a:srgbClr val="344661"/>
                </a:solidFill>
                <a:latin typeface="Calibri"/>
                <a:cs typeface="Calibri"/>
              </a:rPr>
              <a:t>1</a:t>
            </a:r>
            <a:r>
              <a:rPr dirty="0" sz="1400" spc="5" b="1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1400" spc="-5" b="1">
                <a:solidFill>
                  <a:srgbClr val="344661"/>
                </a:solidFill>
                <a:latin typeface="Calibri"/>
                <a:cs typeface="Calibri"/>
              </a:rPr>
              <a:t>и</a:t>
            </a:r>
            <a:r>
              <a:rPr dirty="0" sz="1400" spc="-40" b="1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1400" spc="-5" b="1">
                <a:solidFill>
                  <a:srgbClr val="344661"/>
                </a:solidFill>
                <a:latin typeface="Calibri"/>
                <a:cs typeface="Calibri"/>
              </a:rPr>
              <a:t>2</a:t>
            </a:r>
            <a:r>
              <a:rPr dirty="0" sz="1400" spc="-15" b="1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1400" spc="-10" b="1">
                <a:solidFill>
                  <a:srgbClr val="344661"/>
                </a:solidFill>
                <a:latin typeface="Calibri"/>
                <a:cs typeface="Calibri"/>
              </a:rPr>
              <a:t>я</a:t>
            </a:r>
            <a:r>
              <a:rPr dirty="0" sz="1400" b="1">
                <a:solidFill>
                  <a:srgbClr val="344661"/>
                </a:solidFill>
                <a:latin typeface="Calibri"/>
                <a:cs typeface="Calibri"/>
              </a:rPr>
              <a:t>вл</a:t>
            </a:r>
            <a:r>
              <a:rPr dirty="0" sz="1400" spc="-10" b="1">
                <a:solidFill>
                  <a:srgbClr val="344661"/>
                </a:solidFill>
                <a:latin typeface="Calibri"/>
                <a:cs typeface="Calibri"/>
              </a:rPr>
              <a:t>я</a:t>
            </a:r>
            <a:r>
              <a:rPr dirty="0" sz="1400" b="1">
                <a:solidFill>
                  <a:srgbClr val="344661"/>
                </a:solidFill>
                <a:latin typeface="Calibri"/>
                <a:cs typeface="Calibri"/>
              </a:rPr>
              <a:t>ю</a:t>
            </a:r>
            <a:r>
              <a:rPr dirty="0" sz="1400" spc="-20" b="1">
                <a:solidFill>
                  <a:srgbClr val="344661"/>
                </a:solidFill>
                <a:latin typeface="Calibri"/>
                <a:cs typeface="Calibri"/>
              </a:rPr>
              <a:t>т</a:t>
            </a:r>
            <a:r>
              <a:rPr dirty="0" sz="1400" spc="-15" b="1">
                <a:solidFill>
                  <a:srgbClr val="344661"/>
                </a:solidFill>
                <a:latin typeface="Calibri"/>
                <a:cs typeface="Calibri"/>
              </a:rPr>
              <a:t>с</a:t>
            </a:r>
            <a:r>
              <a:rPr dirty="0" sz="1400" spc="-5" b="1">
                <a:solidFill>
                  <a:srgbClr val="344661"/>
                </a:solidFill>
                <a:latin typeface="Calibri"/>
                <a:cs typeface="Calibri"/>
              </a:rPr>
              <a:t>я</a:t>
            </a:r>
            <a:r>
              <a:rPr dirty="0" sz="1400" spc="-120" b="1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1400" spc="-35" b="1">
                <a:solidFill>
                  <a:srgbClr val="344661"/>
                </a:solidFill>
                <a:latin typeface="Calibri"/>
                <a:cs typeface="Calibri"/>
              </a:rPr>
              <a:t>ос</a:t>
            </a:r>
            <a:r>
              <a:rPr dirty="0" sz="1400" spc="-20" b="1">
                <a:solidFill>
                  <a:srgbClr val="344661"/>
                </a:solidFill>
                <a:latin typeface="Calibri"/>
                <a:cs typeface="Calibri"/>
              </a:rPr>
              <a:t>н</a:t>
            </a:r>
            <a:r>
              <a:rPr dirty="0" sz="1400" spc="-35" b="1">
                <a:solidFill>
                  <a:srgbClr val="344661"/>
                </a:solidFill>
                <a:latin typeface="Calibri"/>
                <a:cs typeface="Calibri"/>
              </a:rPr>
              <a:t>о</a:t>
            </a:r>
            <a:r>
              <a:rPr dirty="0" sz="1400" spc="-20" b="1">
                <a:solidFill>
                  <a:srgbClr val="344661"/>
                </a:solidFill>
                <a:latin typeface="Calibri"/>
                <a:cs typeface="Calibri"/>
              </a:rPr>
              <a:t>вн</a:t>
            </a:r>
            <a:r>
              <a:rPr dirty="0" sz="1400" spc="-40" b="1">
                <a:solidFill>
                  <a:srgbClr val="344661"/>
                </a:solidFill>
                <a:latin typeface="Calibri"/>
                <a:cs typeface="Calibri"/>
              </a:rPr>
              <a:t>ым</a:t>
            </a:r>
            <a:r>
              <a:rPr dirty="0" sz="1400" spc="-15" b="1">
                <a:solidFill>
                  <a:srgbClr val="344661"/>
                </a:solidFill>
                <a:latin typeface="Calibri"/>
                <a:cs typeface="Calibri"/>
              </a:rPr>
              <a:t>и</a:t>
            </a:r>
            <a:r>
              <a:rPr dirty="0" sz="1400" spc="-5" b="1">
                <a:solidFill>
                  <a:srgbClr val="344661"/>
                </a:solidFill>
                <a:latin typeface="Calibri"/>
                <a:cs typeface="Calibri"/>
              </a:rPr>
              <a:t>.</a:t>
            </a:r>
            <a:endParaRPr sz="1400">
              <a:latin typeface="Calibri"/>
              <a:cs typeface="Calibri"/>
            </a:endParaRPr>
          </a:p>
          <a:p>
            <a:pPr marL="12700" marR="5080">
              <a:lnSpc>
                <a:spcPct val="90900"/>
              </a:lnSpc>
              <a:spcBef>
                <a:spcPts val="110"/>
              </a:spcBef>
            </a:pPr>
            <a:r>
              <a:rPr dirty="0" sz="1400" spc="-5" b="1">
                <a:solidFill>
                  <a:srgbClr val="C00000"/>
                </a:solidFill>
                <a:latin typeface="Calibri"/>
                <a:cs typeface="Calibri"/>
              </a:rPr>
              <a:t>Для</a:t>
            </a:r>
            <a:r>
              <a:rPr dirty="0" sz="1400" spc="25" b="1">
                <a:solidFill>
                  <a:srgbClr val="C00000"/>
                </a:solidFill>
                <a:latin typeface="Calibri"/>
                <a:cs typeface="Calibri"/>
              </a:rPr>
              <a:t> </a:t>
            </a:r>
            <a:r>
              <a:rPr dirty="0" sz="1400" spc="-35" b="1">
                <a:solidFill>
                  <a:srgbClr val="C00000"/>
                </a:solidFill>
                <a:latin typeface="Calibri"/>
                <a:cs typeface="Calibri"/>
              </a:rPr>
              <a:t>получения</a:t>
            </a:r>
            <a:r>
              <a:rPr dirty="0" sz="1400" spc="25" b="1">
                <a:solidFill>
                  <a:srgbClr val="C00000"/>
                </a:solidFill>
                <a:latin typeface="Calibri"/>
                <a:cs typeface="Calibri"/>
              </a:rPr>
              <a:t> </a:t>
            </a:r>
            <a:r>
              <a:rPr dirty="0" sz="1400" spc="-10" b="1">
                <a:solidFill>
                  <a:srgbClr val="C00000"/>
                </a:solidFill>
                <a:latin typeface="Calibri"/>
                <a:cs typeface="Calibri"/>
              </a:rPr>
              <a:t>«зачёта»</a:t>
            </a:r>
            <a:r>
              <a:rPr dirty="0" sz="1400" spc="-25" b="1">
                <a:solidFill>
                  <a:srgbClr val="C00000"/>
                </a:solidFill>
                <a:latin typeface="Calibri"/>
                <a:cs typeface="Calibri"/>
              </a:rPr>
              <a:t> </a:t>
            </a:r>
            <a:r>
              <a:rPr dirty="0" sz="1400" spc="-5" b="1">
                <a:solidFill>
                  <a:srgbClr val="C00000"/>
                </a:solidFill>
                <a:latin typeface="Calibri"/>
                <a:cs typeface="Calibri"/>
              </a:rPr>
              <a:t>за</a:t>
            </a:r>
            <a:r>
              <a:rPr dirty="0" sz="1400" spc="5" b="1">
                <a:solidFill>
                  <a:srgbClr val="C00000"/>
                </a:solidFill>
                <a:latin typeface="Calibri"/>
                <a:cs typeface="Calibri"/>
              </a:rPr>
              <a:t> </a:t>
            </a:r>
            <a:r>
              <a:rPr dirty="0" sz="1400" spc="-30" b="1">
                <a:solidFill>
                  <a:srgbClr val="C00000"/>
                </a:solidFill>
                <a:latin typeface="Calibri"/>
                <a:cs typeface="Calibri"/>
              </a:rPr>
              <a:t>итоговое</a:t>
            </a:r>
            <a:r>
              <a:rPr dirty="0" sz="1400" spc="35" b="1">
                <a:solidFill>
                  <a:srgbClr val="C00000"/>
                </a:solidFill>
                <a:latin typeface="Calibri"/>
                <a:cs typeface="Calibri"/>
              </a:rPr>
              <a:t> </a:t>
            </a:r>
            <a:r>
              <a:rPr dirty="0" sz="1400" spc="-35" b="1">
                <a:solidFill>
                  <a:srgbClr val="C00000"/>
                </a:solidFill>
                <a:latin typeface="Calibri"/>
                <a:cs typeface="Calibri"/>
              </a:rPr>
              <a:t>сочинение </a:t>
            </a:r>
            <a:r>
              <a:rPr dirty="0" sz="1400" spc="-30" b="1">
                <a:solidFill>
                  <a:srgbClr val="C00000"/>
                </a:solidFill>
                <a:latin typeface="Calibri"/>
                <a:cs typeface="Calibri"/>
              </a:rPr>
              <a:t> </a:t>
            </a:r>
            <a:r>
              <a:rPr dirty="0" sz="1400" spc="-40">
                <a:solidFill>
                  <a:srgbClr val="344661"/>
                </a:solidFill>
                <a:latin typeface="Calibri"/>
                <a:cs typeface="Calibri"/>
              </a:rPr>
              <a:t>необходимо</a:t>
            </a:r>
            <a:r>
              <a:rPr dirty="0" sz="1400" spc="-35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1400" spc="-30">
                <a:solidFill>
                  <a:srgbClr val="344661"/>
                </a:solidFill>
                <a:latin typeface="Calibri"/>
                <a:cs typeface="Calibri"/>
              </a:rPr>
              <a:t>получить </a:t>
            </a:r>
            <a:r>
              <a:rPr dirty="0" sz="1400" spc="-5">
                <a:solidFill>
                  <a:srgbClr val="344661"/>
                </a:solidFill>
                <a:latin typeface="Calibri"/>
                <a:cs typeface="Calibri"/>
              </a:rPr>
              <a:t>«зачёт» </a:t>
            </a:r>
            <a:r>
              <a:rPr dirty="0" sz="1400" spc="-10">
                <a:solidFill>
                  <a:srgbClr val="344661"/>
                </a:solidFill>
                <a:latin typeface="Calibri"/>
                <a:cs typeface="Calibri"/>
              </a:rPr>
              <a:t>по </a:t>
            </a:r>
            <a:r>
              <a:rPr dirty="0" sz="1400" spc="-35">
                <a:solidFill>
                  <a:srgbClr val="344661"/>
                </a:solidFill>
                <a:latin typeface="Calibri"/>
                <a:cs typeface="Calibri"/>
              </a:rPr>
              <a:t>критериям </a:t>
            </a:r>
            <a:r>
              <a:rPr dirty="0" sz="1400" spc="-5">
                <a:solidFill>
                  <a:srgbClr val="344661"/>
                </a:solidFill>
                <a:latin typeface="Calibri"/>
                <a:cs typeface="Calibri"/>
              </a:rPr>
              <a:t>1 и 2 </a:t>
            </a:r>
            <a:r>
              <a:rPr dirty="0" sz="1400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1400" spc="-10">
                <a:solidFill>
                  <a:srgbClr val="344661"/>
                </a:solidFill>
                <a:latin typeface="Calibri"/>
                <a:cs typeface="Calibri"/>
              </a:rPr>
              <a:t>(выставление</a:t>
            </a:r>
            <a:r>
              <a:rPr dirty="0" sz="1400" spc="-20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1400" spc="-5">
                <a:solidFill>
                  <a:srgbClr val="344661"/>
                </a:solidFill>
                <a:latin typeface="Calibri"/>
                <a:cs typeface="Calibri"/>
              </a:rPr>
              <a:t>«незачета»</a:t>
            </a:r>
            <a:r>
              <a:rPr dirty="0" sz="1400" spc="-80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1400" spc="-10">
                <a:solidFill>
                  <a:srgbClr val="344661"/>
                </a:solidFill>
                <a:latin typeface="Calibri"/>
                <a:cs typeface="Calibri"/>
              </a:rPr>
              <a:t>по</a:t>
            </a:r>
            <a:r>
              <a:rPr dirty="0" sz="1400" spc="-15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1400" spc="-35">
                <a:solidFill>
                  <a:srgbClr val="344661"/>
                </a:solidFill>
                <a:latin typeface="Calibri"/>
                <a:cs typeface="Calibri"/>
              </a:rPr>
              <a:t>одному</a:t>
            </a:r>
            <a:r>
              <a:rPr dirty="0" sz="1400" spc="10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1400" spc="-10">
                <a:solidFill>
                  <a:srgbClr val="344661"/>
                </a:solidFill>
                <a:latin typeface="Calibri"/>
                <a:cs typeface="Calibri"/>
              </a:rPr>
              <a:t>из</a:t>
            </a:r>
            <a:r>
              <a:rPr dirty="0" sz="1400" spc="10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1400" spc="-30">
                <a:solidFill>
                  <a:srgbClr val="344661"/>
                </a:solidFill>
                <a:latin typeface="Calibri"/>
                <a:cs typeface="Calibri"/>
              </a:rPr>
              <a:t>этих</a:t>
            </a:r>
            <a:r>
              <a:rPr dirty="0" sz="1400" spc="45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1400" spc="-30">
                <a:solidFill>
                  <a:srgbClr val="344661"/>
                </a:solidFill>
                <a:latin typeface="Calibri"/>
                <a:cs typeface="Calibri"/>
              </a:rPr>
              <a:t>критериев </a:t>
            </a:r>
            <a:r>
              <a:rPr dirty="0" sz="1400" spc="-25">
                <a:solidFill>
                  <a:srgbClr val="344661"/>
                </a:solidFill>
                <a:latin typeface="Calibri"/>
                <a:cs typeface="Calibri"/>
              </a:rPr>
              <a:t> автоматически</a:t>
            </a:r>
            <a:r>
              <a:rPr dirty="0" sz="1400" spc="75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1400" spc="-35">
                <a:solidFill>
                  <a:srgbClr val="344661"/>
                </a:solidFill>
                <a:latin typeface="Calibri"/>
                <a:cs typeface="Calibri"/>
              </a:rPr>
              <a:t>ведет</a:t>
            </a:r>
            <a:r>
              <a:rPr dirty="0" sz="1400" spc="-5">
                <a:solidFill>
                  <a:srgbClr val="344661"/>
                </a:solidFill>
                <a:latin typeface="Calibri"/>
                <a:cs typeface="Calibri"/>
              </a:rPr>
              <a:t> к</a:t>
            </a:r>
            <a:r>
              <a:rPr dirty="0" sz="1400" spc="-15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1400" spc="-5">
                <a:solidFill>
                  <a:srgbClr val="344661"/>
                </a:solidFill>
                <a:latin typeface="Calibri"/>
                <a:cs typeface="Calibri"/>
              </a:rPr>
              <a:t>«незачёту»</a:t>
            </a:r>
            <a:r>
              <a:rPr dirty="0" sz="1400" spc="-30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1400">
                <a:solidFill>
                  <a:srgbClr val="344661"/>
                </a:solidFill>
                <a:latin typeface="Calibri"/>
                <a:cs typeface="Calibri"/>
              </a:rPr>
              <a:t>за</a:t>
            </a:r>
            <a:r>
              <a:rPr dirty="0" sz="1400" spc="-25">
                <a:solidFill>
                  <a:srgbClr val="344661"/>
                </a:solidFill>
                <a:latin typeface="Calibri"/>
                <a:cs typeface="Calibri"/>
              </a:rPr>
              <a:t> работу</a:t>
            </a:r>
            <a:r>
              <a:rPr dirty="0" sz="1400" spc="15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1400" spc="-5">
                <a:solidFill>
                  <a:srgbClr val="344661"/>
                </a:solidFill>
                <a:latin typeface="Calibri"/>
                <a:cs typeface="Calibri"/>
              </a:rPr>
              <a:t>в</a:t>
            </a:r>
            <a:r>
              <a:rPr dirty="0" sz="1400" spc="-10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1400" spc="-30">
                <a:solidFill>
                  <a:srgbClr val="344661"/>
                </a:solidFill>
                <a:latin typeface="Calibri"/>
                <a:cs typeface="Calibri"/>
              </a:rPr>
              <a:t>целом),</a:t>
            </a:r>
            <a:r>
              <a:rPr dirty="0" sz="1400" spc="5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1400" spc="-5">
                <a:solidFill>
                  <a:srgbClr val="344661"/>
                </a:solidFill>
                <a:latin typeface="Calibri"/>
                <a:cs typeface="Calibri"/>
              </a:rPr>
              <a:t>а </a:t>
            </a:r>
            <a:r>
              <a:rPr dirty="0" sz="1400" spc="-305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1400" spc="-45">
                <a:solidFill>
                  <a:srgbClr val="344661"/>
                </a:solidFill>
                <a:latin typeface="Calibri"/>
                <a:cs typeface="Calibri"/>
              </a:rPr>
              <a:t>т</a:t>
            </a:r>
            <a:r>
              <a:rPr dirty="0" sz="1400" spc="-25">
                <a:solidFill>
                  <a:srgbClr val="344661"/>
                </a:solidFill>
                <a:latin typeface="Calibri"/>
                <a:cs typeface="Calibri"/>
              </a:rPr>
              <a:t>а</a:t>
            </a:r>
            <a:r>
              <a:rPr dirty="0" sz="1400" spc="-30">
                <a:solidFill>
                  <a:srgbClr val="344661"/>
                </a:solidFill>
                <a:latin typeface="Calibri"/>
                <a:cs typeface="Calibri"/>
              </a:rPr>
              <a:t>к</a:t>
            </a:r>
            <a:r>
              <a:rPr dirty="0" sz="1400" spc="-60">
                <a:solidFill>
                  <a:srgbClr val="344661"/>
                </a:solidFill>
                <a:latin typeface="Calibri"/>
                <a:cs typeface="Calibri"/>
              </a:rPr>
              <a:t>ж</a:t>
            </a:r>
            <a:r>
              <a:rPr dirty="0" sz="1400" spc="-5">
                <a:solidFill>
                  <a:srgbClr val="344661"/>
                </a:solidFill>
                <a:latin typeface="Calibri"/>
                <a:cs typeface="Calibri"/>
              </a:rPr>
              <a:t>е</a:t>
            </a:r>
            <a:r>
              <a:rPr dirty="0" sz="1400" spc="45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1400" spc="-65">
                <a:solidFill>
                  <a:srgbClr val="344661"/>
                </a:solidFill>
                <a:latin typeface="Calibri"/>
                <a:cs typeface="Calibri"/>
              </a:rPr>
              <a:t>д</a:t>
            </a:r>
            <a:r>
              <a:rPr dirty="0" sz="1400" spc="-20">
                <a:solidFill>
                  <a:srgbClr val="344661"/>
                </a:solidFill>
                <a:latin typeface="Calibri"/>
                <a:cs typeface="Calibri"/>
              </a:rPr>
              <a:t>о</a:t>
            </a:r>
            <a:r>
              <a:rPr dirty="0" sz="1400" spc="-35">
                <a:solidFill>
                  <a:srgbClr val="344661"/>
                </a:solidFill>
                <a:latin typeface="Calibri"/>
                <a:cs typeface="Calibri"/>
              </a:rPr>
              <a:t>п</a:t>
            </a:r>
            <a:r>
              <a:rPr dirty="0" sz="1400" spc="-45">
                <a:solidFill>
                  <a:srgbClr val="344661"/>
                </a:solidFill>
                <a:latin typeface="Calibri"/>
                <a:cs typeface="Calibri"/>
              </a:rPr>
              <a:t>о</a:t>
            </a:r>
            <a:r>
              <a:rPr dirty="0" sz="1400" spc="-20">
                <a:solidFill>
                  <a:srgbClr val="344661"/>
                </a:solidFill>
                <a:latin typeface="Calibri"/>
                <a:cs typeface="Calibri"/>
              </a:rPr>
              <a:t>л</a:t>
            </a:r>
            <a:r>
              <a:rPr dirty="0" sz="1400" spc="-30">
                <a:solidFill>
                  <a:srgbClr val="344661"/>
                </a:solidFill>
                <a:latin typeface="Calibri"/>
                <a:cs typeface="Calibri"/>
              </a:rPr>
              <a:t>н</a:t>
            </a:r>
            <a:r>
              <a:rPr dirty="0" sz="1400" spc="-40">
                <a:solidFill>
                  <a:srgbClr val="344661"/>
                </a:solidFill>
                <a:latin typeface="Calibri"/>
                <a:cs typeface="Calibri"/>
              </a:rPr>
              <a:t>и</a:t>
            </a:r>
            <a:r>
              <a:rPr dirty="0" sz="1400" spc="-65">
                <a:solidFill>
                  <a:srgbClr val="344661"/>
                </a:solidFill>
                <a:latin typeface="Calibri"/>
                <a:cs typeface="Calibri"/>
              </a:rPr>
              <a:t>т</a:t>
            </a:r>
            <a:r>
              <a:rPr dirty="0" sz="1400" spc="-50">
                <a:solidFill>
                  <a:srgbClr val="344661"/>
                </a:solidFill>
                <a:latin typeface="Calibri"/>
                <a:cs typeface="Calibri"/>
              </a:rPr>
              <a:t>е</a:t>
            </a:r>
            <a:r>
              <a:rPr dirty="0" sz="1400" spc="-20">
                <a:solidFill>
                  <a:srgbClr val="344661"/>
                </a:solidFill>
                <a:latin typeface="Calibri"/>
                <a:cs typeface="Calibri"/>
              </a:rPr>
              <a:t>л</a:t>
            </a:r>
            <a:r>
              <a:rPr dirty="0" sz="1400" spc="-40">
                <a:solidFill>
                  <a:srgbClr val="344661"/>
                </a:solidFill>
                <a:latin typeface="Calibri"/>
                <a:cs typeface="Calibri"/>
              </a:rPr>
              <a:t>ь</a:t>
            </a:r>
            <a:r>
              <a:rPr dirty="0" sz="1400" spc="-30">
                <a:solidFill>
                  <a:srgbClr val="344661"/>
                </a:solidFill>
                <a:latin typeface="Calibri"/>
                <a:cs typeface="Calibri"/>
              </a:rPr>
              <a:t>н</a:t>
            </a:r>
            <a:r>
              <a:rPr dirty="0" sz="1400" spc="-5">
                <a:solidFill>
                  <a:srgbClr val="344661"/>
                </a:solidFill>
                <a:latin typeface="Calibri"/>
                <a:cs typeface="Calibri"/>
              </a:rPr>
              <a:t>о</a:t>
            </a:r>
            <a:r>
              <a:rPr dirty="0" sz="1400" spc="150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1400">
                <a:solidFill>
                  <a:srgbClr val="344661"/>
                </a:solidFill>
                <a:latin typeface="Calibri"/>
                <a:cs typeface="Calibri"/>
              </a:rPr>
              <a:t>«</a:t>
            </a:r>
            <a:r>
              <a:rPr dirty="0" sz="1400" spc="5">
                <a:solidFill>
                  <a:srgbClr val="344661"/>
                </a:solidFill>
                <a:latin typeface="Calibri"/>
                <a:cs typeface="Calibri"/>
              </a:rPr>
              <a:t>з</a:t>
            </a:r>
            <a:r>
              <a:rPr dirty="0" sz="1400" spc="-5">
                <a:solidFill>
                  <a:srgbClr val="344661"/>
                </a:solidFill>
                <a:latin typeface="Calibri"/>
                <a:cs typeface="Calibri"/>
              </a:rPr>
              <a:t>а</a:t>
            </a:r>
            <a:r>
              <a:rPr dirty="0" sz="1400" spc="-10">
                <a:solidFill>
                  <a:srgbClr val="344661"/>
                </a:solidFill>
                <a:latin typeface="Calibri"/>
                <a:cs typeface="Calibri"/>
              </a:rPr>
              <a:t>ч</a:t>
            </a:r>
            <a:r>
              <a:rPr dirty="0" sz="1400" spc="-5">
                <a:solidFill>
                  <a:srgbClr val="344661"/>
                </a:solidFill>
                <a:latin typeface="Calibri"/>
                <a:cs typeface="Calibri"/>
              </a:rPr>
              <a:t>ё</a:t>
            </a:r>
            <a:r>
              <a:rPr dirty="0" sz="1400" spc="-15">
                <a:solidFill>
                  <a:srgbClr val="344661"/>
                </a:solidFill>
                <a:latin typeface="Calibri"/>
                <a:cs typeface="Calibri"/>
              </a:rPr>
              <a:t>т</a:t>
            </a:r>
            <a:r>
              <a:rPr dirty="0" sz="1400" spc="-5">
                <a:solidFill>
                  <a:srgbClr val="344661"/>
                </a:solidFill>
                <a:latin typeface="Calibri"/>
                <a:cs typeface="Calibri"/>
              </a:rPr>
              <a:t>»</a:t>
            </a:r>
            <a:r>
              <a:rPr dirty="0" sz="1400" spc="-90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1400" spc="-10">
                <a:solidFill>
                  <a:srgbClr val="344661"/>
                </a:solidFill>
                <a:latin typeface="Calibri"/>
                <a:cs typeface="Calibri"/>
              </a:rPr>
              <a:t>п</a:t>
            </a:r>
            <a:r>
              <a:rPr dirty="0" sz="1400" spc="-5">
                <a:solidFill>
                  <a:srgbClr val="344661"/>
                </a:solidFill>
                <a:latin typeface="Calibri"/>
                <a:cs typeface="Calibri"/>
              </a:rPr>
              <a:t>о</a:t>
            </a:r>
            <a:r>
              <a:rPr dirty="0" sz="1400" spc="-20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1400" spc="-70">
                <a:solidFill>
                  <a:srgbClr val="344661"/>
                </a:solidFill>
                <a:latin typeface="Calibri"/>
                <a:cs typeface="Calibri"/>
              </a:rPr>
              <a:t>о</a:t>
            </a:r>
            <a:r>
              <a:rPr dirty="0" sz="1400" spc="-40">
                <a:solidFill>
                  <a:srgbClr val="344661"/>
                </a:solidFill>
                <a:latin typeface="Calibri"/>
                <a:cs typeface="Calibri"/>
              </a:rPr>
              <a:t>д</a:t>
            </a:r>
            <a:r>
              <a:rPr dirty="0" sz="1400" spc="-30">
                <a:solidFill>
                  <a:srgbClr val="344661"/>
                </a:solidFill>
                <a:latin typeface="Calibri"/>
                <a:cs typeface="Calibri"/>
              </a:rPr>
              <a:t>н</a:t>
            </a:r>
            <a:r>
              <a:rPr dirty="0" sz="1400" spc="-20">
                <a:solidFill>
                  <a:srgbClr val="344661"/>
                </a:solidFill>
                <a:latin typeface="Calibri"/>
                <a:cs typeface="Calibri"/>
              </a:rPr>
              <a:t>о</a:t>
            </a:r>
            <a:r>
              <a:rPr dirty="0" sz="1400" spc="-40">
                <a:solidFill>
                  <a:srgbClr val="344661"/>
                </a:solidFill>
                <a:latin typeface="Calibri"/>
                <a:cs typeface="Calibri"/>
              </a:rPr>
              <a:t>м</a:t>
            </a:r>
            <a:r>
              <a:rPr dirty="0" sz="1400" spc="-5">
                <a:solidFill>
                  <a:srgbClr val="344661"/>
                </a:solidFill>
                <a:latin typeface="Calibri"/>
                <a:cs typeface="Calibri"/>
              </a:rPr>
              <a:t>у</a:t>
            </a:r>
            <a:r>
              <a:rPr dirty="0" sz="1400" spc="-10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1400" spc="-15">
                <a:solidFill>
                  <a:srgbClr val="344661"/>
                </a:solidFill>
                <a:latin typeface="Calibri"/>
                <a:cs typeface="Calibri"/>
              </a:rPr>
              <a:t>и</a:t>
            </a:r>
            <a:r>
              <a:rPr dirty="0" sz="1400" spc="-5">
                <a:solidFill>
                  <a:srgbClr val="344661"/>
                </a:solidFill>
                <a:latin typeface="Calibri"/>
                <a:cs typeface="Calibri"/>
              </a:rPr>
              <a:t>з</a:t>
            </a:r>
            <a:r>
              <a:rPr dirty="0" sz="1400" spc="5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1400" spc="-40">
                <a:solidFill>
                  <a:srgbClr val="344661"/>
                </a:solidFill>
                <a:latin typeface="Calibri"/>
                <a:cs typeface="Calibri"/>
              </a:rPr>
              <a:t>д</a:t>
            </a:r>
            <a:r>
              <a:rPr dirty="0" sz="1400" spc="-45">
                <a:solidFill>
                  <a:srgbClr val="344661"/>
                </a:solidFill>
                <a:latin typeface="Calibri"/>
                <a:cs typeface="Calibri"/>
              </a:rPr>
              <a:t>р</a:t>
            </a:r>
            <a:r>
              <a:rPr dirty="0" sz="1400" spc="-40">
                <a:solidFill>
                  <a:srgbClr val="344661"/>
                </a:solidFill>
                <a:latin typeface="Calibri"/>
                <a:cs typeface="Calibri"/>
              </a:rPr>
              <a:t>у</a:t>
            </a:r>
            <a:r>
              <a:rPr dirty="0" sz="1400" spc="-30">
                <a:solidFill>
                  <a:srgbClr val="344661"/>
                </a:solidFill>
                <a:latin typeface="Calibri"/>
                <a:cs typeface="Calibri"/>
              </a:rPr>
              <a:t>г</a:t>
            </a:r>
            <a:r>
              <a:rPr dirty="0" sz="1400" spc="-40">
                <a:solidFill>
                  <a:srgbClr val="344661"/>
                </a:solidFill>
                <a:latin typeface="Calibri"/>
                <a:cs typeface="Calibri"/>
              </a:rPr>
              <a:t>и</a:t>
            </a:r>
            <a:r>
              <a:rPr dirty="0" sz="1400" spc="-5">
                <a:solidFill>
                  <a:srgbClr val="344661"/>
                </a:solidFill>
                <a:latin typeface="Calibri"/>
                <a:cs typeface="Calibri"/>
              </a:rPr>
              <a:t>х  </a:t>
            </a:r>
            <a:r>
              <a:rPr dirty="0" sz="1400" spc="-30">
                <a:solidFill>
                  <a:srgbClr val="344661"/>
                </a:solidFill>
                <a:latin typeface="Calibri"/>
                <a:cs typeface="Calibri"/>
              </a:rPr>
              <a:t>критериев.</a:t>
            </a:r>
            <a:endParaRPr sz="1400">
              <a:latin typeface="Calibri"/>
              <a:cs typeface="Calibri"/>
            </a:endParaRPr>
          </a:p>
        </p:txBody>
      </p:sp>
      <p:sp>
        <p:nvSpPr>
          <p:cNvPr id="16" name="object 16"/>
          <p:cNvSpPr/>
          <p:nvPr/>
        </p:nvSpPr>
        <p:spPr>
          <a:xfrm>
            <a:off x="4645152" y="4669535"/>
            <a:ext cx="4438015" cy="1962785"/>
          </a:xfrm>
          <a:custGeom>
            <a:avLst/>
            <a:gdLst/>
            <a:ahLst/>
            <a:cxnLst/>
            <a:rect l="l" t="t" r="r" b="b"/>
            <a:pathLst>
              <a:path w="4438015" h="1962784">
                <a:moveTo>
                  <a:pt x="4437634" y="0"/>
                </a:moveTo>
                <a:lnTo>
                  <a:pt x="0" y="0"/>
                </a:lnTo>
                <a:lnTo>
                  <a:pt x="0" y="1962531"/>
                </a:lnTo>
                <a:lnTo>
                  <a:pt x="4437634" y="1962531"/>
                </a:lnTo>
                <a:lnTo>
                  <a:pt x="4437634" y="0"/>
                </a:lnTo>
                <a:close/>
              </a:path>
            </a:pathLst>
          </a:custGeom>
          <a:solidFill>
            <a:srgbClr val="EFEFE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7" name="object 17"/>
          <p:cNvSpPr txBox="1"/>
          <p:nvPr/>
        </p:nvSpPr>
        <p:spPr>
          <a:xfrm>
            <a:off x="4814442" y="4677613"/>
            <a:ext cx="4026535" cy="186563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 marR="5080" indent="2540">
              <a:lnSpc>
                <a:spcPct val="100099"/>
              </a:lnSpc>
              <a:spcBef>
                <a:spcPts val="95"/>
              </a:spcBef>
            </a:pPr>
            <a:r>
              <a:rPr dirty="0" sz="1350" spc="-20">
                <a:solidFill>
                  <a:srgbClr val="344661"/>
                </a:solidFill>
                <a:latin typeface="Calibri"/>
                <a:cs typeface="Calibri"/>
              </a:rPr>
              <a:t>У</a:t>
            </a:r>
            <a:r>
              <a:rPr dirty="0" sz="1350" spc="-15">
                <a:solidFill>
                  <a:srgbClr val="344661"/>
                </a:solidFill>
                <a:latin typeface="Calibri"/>
                <a:cs typeface="Calibri"/>
              </a:rPr>
              <a:t>ч</a:t>
            </a:r>
            <a:r>
              <a:rPr dirty="0" sz="1350" spc="-5">
                <a:solidFill>
                  <a:srgbClr val="344661"/>
                </a:solidFill>
                <a:latin typeface="Calibri"/>
                <a:cs typeface="Calibri"/>
              </a:rPr>
              <a:t>а</a:t>
            </a:r>
            <a:r>
              <a:rPr dirty="0" sz="1350">
                <a:solidFill>
                  <a:srgbClr val="344661"/>
                </a:solidFill>
                <a:latin typeface="Calibri"/>
                <a:cs typeface="Calibri"/>
              </a:rPr>
              <a:t>ст</a:t>
            </a:r>
            <a:r>
              <a:rPr dirty="0" sz="1350" spc="-5">
                <a:solidFill>
                  <a:srgbClr val="344661"/>
                </a:solidFill>
                <a:latin typeface="Calibri"/>
                <a:cs typeface="Calibri"/>
              </a:rPr>
              <a:t>н</a:t>
            </a:r>
            <a:r>
              <a:rPr dirty="0" sz="1350" spc="-15">
                <a:solidFill>
                  <a:srgbClr val="344661"/>
                </a:solidFill>
                <a:latin typeface="Calibri"/>
                <a:cs typeface="Calibri"/>
              </a:rPr>
              <a:t>и</a:t>
            </a:r>
            <a:r>
              <a:rPr dirty="0" sz="1350" spc="-5">
                <a:solidFill>
                  <a:srgbClr val="344661"/>
                </a:solidFill>
                <a:latin typeface="Calibri"/>
                <a:cs typeface="Calibri"/>
              </a:rPr>
              <a:t>ки</a:t>
            </a:r>
            <a:r>
              <a:rPr dirty="0" sz="1350" spc="-95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1350" spc="-40">
                <a:solidFill>
                  <a:srgbClr val="344661"/>
                </a:solidFill>
                <a:latin typeface="Calibri"/>
                <a:cs typeface="Calibri"/>
              </a:rPr>
              <a:t>и</a:t>
            </a:r>
            <a:r>
              <a:rPr dirty="0" sz="1350" spc="-50">
                <a:solidFill>
                  <a:srgbClr val="344661"/>
                </a:solidFill>
                <a:latin typeface="Calibri"/>
                <a:cs typeface="Calibri"/>
              </a:rPr>
              <a:t>т</a:t>
            </a:r>
            <a:r>
              <a:rPr dirty="0" sz="1350" spc="-20">
                <a:solidFill>
                  <a:srgbClr val="344661"/>
                </a:solidFill>
                <a:latin typeface="Calibri"/>
                <a:cs typeface="Calibri"/>
              </a:rPr>
              <a:t>о</a:t>
            </a:r>
            <a:r>
              <a:rPr dirty="0" sz="1350" spc="-65">
                <a:solidFill>
                  <a:srgbClr val="344661"/>
                </a:solidFill>
                <a:latin typeface="Calibri"/>
                <a:cs typeface="Calibri"/>
              </a:rPr>
              <a:t>г</a:t>
            </a:r>
            <a:r>
              <a:rPr dirty="0" sz="1350" spc="-20">
                <a:solidFill>
                  <a:srgbClr val="344661"/>
                </a:solidFill>
                <a:latin typeface="Calibri"/>
                <a:cs typeface="Calibri"/>
              </a:rPr>
              <a:t>о</a:t>
            </a:r>
            <a:r>
              <a:rPr dirty="0" sz="1350" spc="-30">
                <a:solidFill>
                  <a:srgbClr val="344661"/>
                </a:solidFill>
                <a:latin typeface="Calibri"/>
                <a:cs typeface="Calibri"/>
              </a:rPr>
              <a:t>в</a:t>
            </a:r>
            <a:r>
              <a:rPr dirty="0" sz="1350" spc="-20">
                <a:solidFill>
                  <a:srgbClr val="344661"/>
                </a:solidFill>
                <a:latin typeface="Calibri"/>
                <a:cs typeface="Calibri"/>
              </a:rPr>
              <a:t>о</a:t>
            </a:r>
            <a:r>
              <a:rPr dirty="0" sz="1350" spc="-65">
                <a:solidFill>
                  <a:srgbClr val="344661"/>
                </a:solidFill>
                <a:latin typeface="Calibri"/>
                <a:cs typeface="Calibri"/>
              </a:rPr>
              <a:t>г</a:t>
            </a:r>
            <a:r>
              <a:rPr dirty="0" sz="1350" spc="-5">
                <a:solidFill>
                  <a:srgbClr val="344661"/>
                </a:solidFill>
                <a:latin typeface="Calibri"/>
                <a:cs typeface="Calibri"/>
              </a:rPr>
              <a:t>о</a:t>
            </a:r>
            <a:r>
              <a:rPr dirty="0" sz="1350" spc="-35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1350">
                <a:solidFill>
                  <a:srgbClr val="344661"/>
                </a:solidFill>
                <a:latin typeface="Calibri"/>
                <a:cs typeface="Calibri"/>
              </a:rPr>
              <a:t>с</a:t>
            </a:r>
            <a:r>
              <a:rPr dirty="0" sz="1350" spc="5">
                <a:solidFill>
                  <a:srgbClr val="344661"/>
                </a:solidFill>
                <a:latin typeface="Calibri"/>
                <a:cs typeface="Calibri"/>
              </a:rPr>
              <a:t>о</a:t>
            </a:r>
            <a:r>
              <a:rPr dirty="0" sz="1350" spc="-10">
                <a:solidFill>
                  <a:srgbClr val="344661"/>
                </a:solidFill>
                <a:latin typeface="Calibri"/>
                <a:cs typeface="Calibri"/>
              </a:rPr>
              <a:t>чи</a:t>
            </a:r>
            <a:r>
              <a:rPr dirty="0" sz="1350" spc="-5">
                <a:solidFill>
                  <a:srgbClr val="344661"/>
                </a:solidFill>
                <a:latin typeface="Calibri"/>
                <a:cs typeface="Calibri"/>
              </a:rPr>
              <a:t>нения</a:t>
            </a:r>
            <a:r>
              <a:rPr dirty="0" sz="1350" spc="-75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1350" spc="-10">
                <a:solidFill>
                  <a:srgbClr val="344661"/>
                </a:solidFill>
                <a:latin typeface="Calibri"/>
                <a:cs typeface="Calibri"/>
              </a:rPr>
              <a:t>м</a:t>
            </a:r>
            <a:r>
              <a:rPr dirty="0" sz="1350" spc="5">
                <a:solidFill>
                  <a:srgbClr val="344661"/>
                </a:solidFill>
                <a:latin typeface="Calibri"/>
                <a:cs typeface="Calibri"/>
              </a:rPr>
              <a:t>о</a:t>
            </a:r>
            <a:r>
              <a:rPr dirty="0" sz="1350" spc="-15">
                <a:solidFill>
                  <a:srgbClr val="344661"/>
                </a:solidFill>
                <a:latin typeface="Calibri"/>
                <a:cs typeface="Calibri"/>
              </a:rPr>
              <a:t>гу</a:t>
            </a:r>
            <a:r>
              <a:rPr dirty="0" sz="1350" spc="-5">
                <a:solidFill>
                  <a:srgbClr val="344661"/>
                </a:solidFill>
                <a:latin typeface="Calibri"/>
                <a:cs typeface="Calibri"/>
              </a:rPr>
              <a:t>т</a:t>
            </a:r>
            <a:r>
              <a:rPr dirty="0" sz="1350" spc="-10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1350">
                <a:solidFill>
                  <a:srgbClr val="344661"/>
                </a:solidFill>
                <a:latin typeface="Calibri"/>
                <a:cs typeface="Calibri"/>
              </a:rPr>
              <a:t>о</a:t>
            </a:r>
            <a:r>
              <a:rPr dirty="0" sz="1350" spc="-20">
                <a:solidFill>
                  <a:srgbClr val="344661"/>
                </a:solidFill>
                <a:latin typeface="Calibri"/>
                <a:cs typeface="Calibri"/>
              </a:rPr>
              <a:t>р</a:t>
            </a:r>
            <a:r>
              <a:rPr dirty="0" sz="1350" spc="-15">
                <a:solidFill>
                  <a:srgbClr val="344661"/>
                </a:solidFill>
                <a:latin typeface="Calibri"/>
                <a:cs typeface="Calibri"/>
              </a:rPr>
              <a:t>и</a:t>
            </a:r>
            <a:r>
              <a:rPr dirty="0" sz="1350" spc="-5">
                <a:solidFill>
                  <a:srgbClr val="344661"/>
                </a:solidFill>
                <a:latin typeface="Calibri"/>
                <a:cs typeface="Calibri"/>
              </a:rPr>
              <a:t>ен</a:t>
            </a:r>
            <a:r>
              <a:rPr dirty="0" sz="1350">
                <a:solidFill>
                  <a:srgbClr val="344661"/>
                </a:solidFill>
                <a:latin typeface="Calibri"/>
                <a:cs typeface="Calibri"/>
              </a:rPr>
              <a:t>т</a:t>
            </a:r>
            <a:r>
              <a:rPr dirty="0" sz="1350" spc="-15">
                <a:solidFill>
                  <a:srgbClr val="344661"/>
                </a:solidFill>
                <a:latin typeface="Calibri"/>
                <a:cs typeface="Calibri"/>
              </a:rPr>
              <a:t>и</a:t>
            </a:r>
            <a:r>
              <a:rPr dirty="0" sz="1350" spc="-20">
                <a:solidFill>
                  <a:srgbClr val="344661"/>
                </a:solidFill>
                <a:latin typeface="Calibri"/>
                <a:cs typeface="Calibri"/>
              </a:rPr>
              <a:t>р</a:t>
            </a:r>
            <a:r>
              <a:rPr dirty="0" sz="1350">
                <a:solidFill>
                  <a:srgbClr val="344661"/>
                </a:solidFill>
                <a:latin typeface="Calibri"/>
                <a:cs typeface="Calibri"/>
              </a:rPr>
              <a:t>о</a:t>
            </a:r>
            <a:r>
              <a:rPr dirty="0" sz="1350" spc="-5">
                <a:solidFill>
                  <a:srgbClr val="344661"/>
                </a:solidFill>
                <a:latin typeface="Calibri"/>
                <a:cs typeface="Calibri"/>
              </a:rPr>
              <a:t>в</a:t>
            </a:r>
            <a:r>
              <a:rPr dirty="0" sz="1350">
                <a:solidFill>
                  <a:srgbClr val="344661"/>
                </a:solidFill>
                <a:latin typeface="Calibri"/>
                <a:cs typeface="Calibri"/>
              </a:rPr>
              <a:t>ат</a:t>
            </a:r>
            <a:r>
              <a:rPr dirty="0" sz="1350" spc="-15">
                <a:solidFill>
                  <a:srgbClr val="344661"/>
                </a:solidFill>
                <a:latin typeface="Calibri"/>
                <a:cs typeface="Calibri"/>
              </a:rPr>
              <a:t>ь</a:t>
            </a:r>
            <a:r>
              <a:rPr dirty="0" sz="1350">
                <a:solidFill>
                  <a:srgbClr val="344661"/>
                </a:solidFill>
                <a:latin typeface="Calibri"/>
                <a:cs typeface="Calibri"/>
              </a:rPr>
              <a:t>с</a:t>
            </a:r>
            <a:r>
              <a:rPr dirty="0" sz="1350" spc="-5">
                <a:solidFill>
                  <a:srgbClr val="344661"/>
                </a:solidFill>
                <a:latin typeface="Calibri"/>
                <a:cs typeface="Calibri"/>
              </a:rPr>
              <a:t>я  </a:t>
            </a:r>
            <a:r>
              <a:rPr dirty="0" sz="1350" spc="-5">
                <a:solidFill>
                  <a:srgbClr val="344661"/>
                </a:solidFill>
                <a:latin typeface="Calibri"/>
                <a:cs typeface="Calibri"/>
              </a:rPr>
              <a:t>на требования </a:t>
            </a:r>
            <a:r>
              <a:rPr dirty="0" sz="1350" b="1">
                <a:solidFill>
                  <a:srgbClr val="344661"/>
                </a:solidFill>
                <a:latin typeface="Calibri"/>
                <a:cs typeface="Calibri"/>
              </a:rPr>
              <a:t>не </a:t>
            </a:r>
            <a:r>
              <a:rPr dirty="0" sz="1350" spc="-35" b="1">
                <a:solidFill>
                  <a:srgbClr val="344661"/>
                </a:solidFill>
                <a:latin typeface="Calibri"/>
                <a:cs typeface="Calibri"/>
              </a:rPr>
              <a:t>только школьных </a:t>
            </a:r>
            <a:r>
              <a:rPr dirty="0" sz="1350" spc="-10" b="1">
                <a:solidFill>
                  <a:srgbClr val="344661"/>
                </a:solidFill>
                <a:latin typeface="Calibri"/>
                <a:cs typeface="Calibri"/>
              </a:rPr>
              <a:t>критериев, </a:t>
            </a:r>
            <a:r>
              <a:rPr dirty="0" sz="1350" b="1">
                <a:solidFill>
                  <a:srgbClr val="344661"/>
                </a:solidFill>
                <a:latin typeface="Calibri"/>
                <a:cs typeface="Calibri"/>
              </a:rPr>
              <a:t>но </a:t>
            </a:r>
            <a:r>
              <a:rPr dirty="0" sz="1350" spc="-5" b="1">
                <a:solidFill>
                  <a:srgbClr val="344661"/>
                </a:solidFill>
                <a:latin typeface="Calibri"/>
                <a:cs typeface="Calibri"/>
              </a:rPr>
              <a:t>и </a:t>
            </a:r>
            <a:r>
              <a:rPr dirty="0" sz="1350" b="1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1350" spc="5" b="1">
                <a:solidFill>
                  <a:srgbClr val="344661"/>
                </a:solidFill>
                <a:latin typeface="Calibri"/>
                <a:cs typeface="Calibri"/>
              </a:rPr>
              <a:t>вузовских.</a:t>
            </a:r>
            <a:endParaRPr sz="1350">
              <a:latin typeface="Calibri"/>
              <a:cs typeface="Calibri"/>
            </a:endParaRPr>
          </a:p>
          <a:p>
            <a:pPr marL="15240">
              <a:lnSpc>
                <a:spcPts val="1580"/>
              </a:lnSpc>
            </a:pPr>
            <a:r>
              <a:rPr dirty="0" sz="1350" spc="-40" b="1">
                <a:solidFill>
                  <a:srgbClr val="C00000"/>
                </a:solidFill>
                <a:latin typeface="Calibri"/>
                <a:cs typeface="Calibri"/>
              </a:rPr>
              <a:t>В</a:t>
            </a:r>
            <a:r>
              <a:rPr dirty="0" sz="1350" spc="-10" b="1">
                <a:solidFill>
                  <a:srgbClr val="C00000"/>
                </a:solidFill>
                <a:latin typeface="Calibri"/>
                <a:cs typeface="Calibri"/>
              </a:rPr>
              <a:t>о</a:t>
            </a:r>
            <a:r>
              <a:rPr dirty="0" sz="1350" spc="-30" b="1">
                <a:solidFill>
                  <a:srgbClr val="C00000"/>
                </a:solidFill>
                <a:latin typeface="Calibri"/>
                <a:cs typeface="Calibri"/>
              </a:rPr>
              <a:t>з</a:t>
            </a:r>
            <a:r>
              <a:rPr dirty="0" sz="1350" spc="-10" b="1">
                <a:solidFill>
                  <a:srgbClr val="C00000"/>
                </a:solidFill>
                <a:latin typeface="Calibri"/>
                <a:cs typeface="Calibri"/>
              </a:rPr>
              <a:t>м</a:t>
            </a:r>
            <a:r>
              <a:rPr dirty="0" sz="1350" spc="-60" b="1">
                <a:solidFill>
                  <a:srgbClr val="C00000"/>
                </a:solidFill>
                <a:latin typeface="Calibri"/>
                <a:cs typeface="Calibri"/>
              </a:rPr>
              <a:t>о</a:t>
            </a:r>
            <a:r>
              <a:rPr dirty="0" sz="1350" spc="-40" b="1">
                <a:solidFill>
                  <a:srgbClr val="C00000"/>
                </a:solidFill>
                <a:latin typeface="Calibri"/>
                <a:cs typeface="Calibri"/>
              </a:rPr>
              <a:t>ж</a:t>
            </a:r>
            <a:r>
              <a:rPr dirty="0" sz="1350" spc="5" b="1">
                <a:solidFill>
                  <a:srgbClr val="C00000"/>
                </a:solidFill>
                <a:latin typeface="Calibri"/>
                <a:cs typeface="Calibri"/>
              </a:rPr>
              <a:t>н</a:t>
            </a:r>
            <a:r>
              <a:rPr dirty="0" sz="1350" spc="-30" b="1">
                <a:solidFill>
                  <a:srgbClr val="C00000"/>
                </a:solidFill>
                <a:latin typeface="Calibri"/>
                <a:cs typeface="Calibri"/>
              </a:rPr>
              <a:t>ы</a:t>
            </a:r>
            <a:r>
              <a:rPr dirty="0" sz="1350" spc="-5" b="1">
                <a:solidFill>
                  <a:srgbClr val="C00000"/>
                </a:solidFill>
                <a:latin typeface="Calibri"/>
                <a:cs typeface="Calibri"/>
              </a:rPr>
              <a:t>е</a:t>
            </a:r>
            <a:r>
              <a:rPr dirty="0" sz="1350" spc="45" b="1">
                <a:solidFill>
                  <a:srgbClr val="C00000"/>
                </a:solidFill>
                <a:latin typeface="Calibri"/>
                <a:cs typeface="Calibri"/>
              </a:rPr>
              <a:t> </a:t>
            </a:r>
            <a:r>
              <a:rPr dirty="0" sz="1350" spc="-5" b="1">
                <a:solidFill>
                  <a:srgbClr val="C00000"/>
                </a:solidFill>
                <a:latin typeface="Calibri"/>
                <a:cs typeface="Calibri"/>
              </a:rPr>
              <a:t>тр</a:t>
            </a:r>
            <a:r>
              <a:rPr dirty="0" sz="1350" spc="-15" b="1">
                <a:solidFill>
                  <a:srgbClr val="C00000"/>
                </a:solidFill>
                <a:latin typeface="Calibri"/>
                <a:cs typeface="Calibri"/>
              </a:rPr>
              <a:t>е</a:t>
            </a:r>
            <a:r>
              <a:rPr dirty="0" sz="1350" spc="-30" b="1">
                <a:solidFill>
                  <a:srgbClr val="C00000"/>
                </a:solidFill>
                <a:latin typeface="Calibri"/>
                <a:cs typeface="Calibri"/>
              </a:rPr>
              <a:t>б</a:t>
            </a:r>
            <a:r>
              <a:rPr dirty="0" sz="1350" spc="-10" b="1">
                <a:solidFill>
                  <a:srgbClr val="C00000"/>
                </a:solidFill>
                <a:latin typeface="Calibri"/>
                <a:cs typeface="Calibri"/>
              </a:rPr>
              <a:t>о</a:t>
            </a:r>
            <a:r>
              <a:rPr dirty="0" sz="1350" spc="-25" b="1">
                <a:solidFill>
                  <a:srgbClr val="C00000"/>
                </a:solidFill>
                <a:latin typeface="Calibri"/>
                <a:cs typeface="Calibri"/>
              </a:rPr>
              <a:t>ва</a:t>
            </a:r>
            <a:r>
              <a:rPr dirty="0" sz="1350" spc="5" b="1">
                <a:solidFill>
                  <a:srgbClr val="C00000"/>
                </a:solidFill>
                <a:latin typeface="Calibri"/>
                <a:cs typeface="Calibri"/>
              </a:rPr>
              <a:t>н</a:t>
            </a:r>
            <a:r>
              <a:rPr dirty="0" sz="1350" spc="-15" b="1">
                <a:solidFill>
                  <a:srgbClr val="C00000"/>
                </a:solidFill>
                <a:latin typeface="Calibri"/>
                <a:cs typeface="Calibri"/>
              </a:rPr>
              <a:t>и</a:t>
            </a:r>
            <a:r>
              <a:rPr dirty="0" sz="1350" spc="-5" b="1">
                <a:solidFill>
                  <a:srgbClr val="C00000"/>
                </a:solidFill>
                <a:latin typeface="Calibri"/>
                <a:cs typeface="Calibri"/>
              </a:rPr>
              <a:t>я</a:t>
            </a:r>
            <a:r>
              <a:rPr dirty="0" sz="1350" spc="-114" b="1">
                <a:solidFill>
                  <a:srgbClr val="C00000"/>
                </a:solidFill>
                <a:latin typeface="Calibri"/>
                <a:cs typeface="Calibri"/>
              </a:rPr>
              <a:t> </a:t>
            </a:r>
            <a:r>
              <a:rPr dirty="0" sz="1350" spc="-25" b="1">
                <a:solidFill>
                  <a:srgbClr val="C00000"/>
                </a:solidFill>
                <a:latin typeface="Calibri"/>
                <a:cs typeface="Calibri"/>
              </a:rPr>
              <a:t>в</a:t>
            </a:r>
            <a:r>
              <a:rPr dirty="0" sz="1350" b="1">
                <a:solidFill>
                  <a:srgbClr val="C00000"/>
                </a:solidFill>
                <a:latin typeface="Calibri"/>
                <a:cs typeface="Calibri"/>
              </a:rPr>
              <a:t>у</a:t>
            </a:r>
            <a:r>
              <a:rPr dirty="0" sz="1350" spc="-5" b="1">
                <a:solidFill>
                  <a:srgbClr val="C00000"/>
                </a:solidFill>
                <a:latin typeface="Calibri"/>
                <a:cs typeface="Calibri"/>
              </a:rPr>
              <a:t>з</a:t>
            </a:r>
            <a:r>
              <a:rPr dirty="0" sz="1350" b="1">
                <a:solidFill>
                  <a:srgbClr val="C00000"/>
                </a:solidFill>
                <a:latin typeface="Calibri"/>
                <a:cs typeface="Calibri"/>
              </a:rPr>
              <a:t>а</a:t>
            </a:r>
            <a:r>
              <a:rPr dirty="0" sz="1350" spc="-5" b="1">
                <a:solidFill>
                  <a:srgbClr val="C00000"/>
                </a:solidFill>
                <a:latin typeface="Calibri"/>
                <a:cs typeface="Calibri"/>
              </a:rPr>
              <a:t>:</a:t>
            </a:r>
            <a:endParaRPr sz="1350">
              <a:latin typeface="Calibri"/>
              <a:cs typeface="Calibri"/>
            </a:endParaRPr>
          </a:p>
          <a:p>
            <a:pPr marL="100965" indent="-88900">
              <a:lnSpc>
                <a:spcPts val="1610"/>
              </a:lnSpc>
              <a:buChar char="-"/>
              <a:tabLst>
                <a:tab pos="101600" algn="l"/>
              </a:tabLst>
            </a:pPr>
            <a:r>
              <a:rPr dirty="0" sz="1350" spc="5">
                <a:solidFill>
                  <a:srgbClr val="344661"/>
                </a:solidFill>
                <a:latin typeface="Calibri"/>
                <a:cs typeface="Calibri"/>
              </a:rPr>
              <a:t>о</a:t>
            </a:r>
            <a:r>
              <a:rPr dirty="0" sz="1350" spc="-5">
                <a:solidFill>
                  <a:srgbClr val="344661"/>
                </a:solidFill>
                <a:latin typeface="Calibri"/>
                <a:cs typeface="Calibri"/>
              </a:rPr>
              <a:t>бъем</a:t>
            </a:r>
            <a:r>
              <a:rPr dirty="0" sz="1350" spc="-60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1350" spc="-5">
                <a:solidFill>
                  <a:srgbClr val="344661"/>
                </a:solidFill>
                <a:latin typeface="Calibri"/>
                <a:cs typeface="Calibri"/>
              </a:rPr>
              <a:t>–</a:t>
            </a:r>
            <a:r>
              <a:rPr dirty="0" sz="1350" spc="-40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1350" spc="5">
                <a:solidFill>
                  <a:srgbClr val="344661"/>
                </a:solidFill>
                <a:latin typeface="Calibri"/>
                <a:cs typeface="Calibri"/>
              </a:rPr>
              <a:t>о</a:t>
            </a:r>
            <a:r>
              <a:rPr dirty="0" sz="1350" spc="-5">
                <a:solidFill>
                  <a:srgbClr val="344661"/>
                </a:solidFill>
                <a:latin typeface="Calibri"/>
                <a:cs typeface="Calibri"/>
              </a:rPr>
              <a:t>т</a:t>
            </a:r>
            <a:r>
              <a:rPr dirty="0" sz="1350" spc="-110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1350" spc="-40">
                <a:solidFill>
                  <a:srgbClr val="344661"/>
                </a:solidFill>
                <a:latin typeface="Calibri"/>
                <a:cs typeface="Calibri"/>
              </a:rPr>
              <a:t>35</a:t>
            </a:r>
            <a:r>
              <a:rPr dirty="0" sz="1350" spc="-5">
                <a:solidFill>
                  <a:srgbClr val="344661"/>
                </a:solidFill>
                <a:latin typeface="Calibri"/>
                <a:cs typeface="Calibri"/>
              </a:rPr>
              <a:t>0</a:t>
            </a:r>
            <a:r>
              <a:rPr dirty="0" sz="1350" spc="45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1350">
                <a:solidFill>
                  <a:srgbClr val="344661"/>
                </a:solidFill>
                <a:latin typeface="Calibri"/>
                <a:cs typeface="Calibri"/>
              </a:rPr>
              <a:t>сл</a:t>
            </a:r>
            <a:r>
              <a:rPr dirty="0" sz="1350" spc="5">
                <a:solidFill>
                  <a:srgbClr val="344661"/>
                </a:solidFill>
                <a:latin typeface="Calibri"/>
                <a:cs typeface="Calibri"/>
              </a:rPr>
              <a:t>о</a:t>
            </a:r>
            <a:r>
              <a:rPr dirty="0" sz="1350" spc="-5">
                <a:solidFill>
                  <a:srgbClr val="344661"/>
                </a:solidFill>
                <a:latin typeface="Calibri"/>
                <a:cs typeface="Calibri"/>
              </a:rPr>
              <a:t>в</a:t>
            </a:r>
            <a:endParaRPr sz="1350">
              <a:latin typeface="Calibri"/>
              <a:cs typeface="Calibri"/>
            </a:endParaRPr>
          </a:p>
          <a:p>
            <a:pPr marL="12700" marR="158750">
              <a:lnSpc>
                <a:spcPct val="98600"/>
              </a:lnSpc>
              <a:spcBef>
                <a:spcPts val="15"/>
              </a:spcBef>
              <a:buChar char="-"/>
              <a:tabLst>
                <a:tab pos="104139" algn="l"/>
              </a:tabLst>
            </a:pPr>
            <a:r>
              <a:rPr dirty="0" sz="1350" spc="-5">
                <a:solidFill>
                  <a:srgbClr val="344661"/>
                </a:solidFill>
                <a:latin typeface="Calibri"/>
                <a:cs typeface="Calibri"/>
              </a:rPr>
              <a:t>опора не </a:t>
            </a:r>
            <a:r>
              <a:rPr dirty="0" sz="1350" spc="-35">
                <a:solidFill>
                  <a:srgbClr val="344661"/>
                </a:solidFill>
                <a:latin typeface="Calibri"/>
                <a:cs typeface="Calibri"/>
              </a:rPr>
              <a:t>только </a:t>
            </a:r>
            <a:r>
              <a:rPr dirty="0" sz="1350" spc="-5">
                <a:solidFill>
                  <a:srgbClr val="344661"/>
                </a:solidFill>
                <a:latin typeface="Calibri"/>
                <a:cs typeface="Calibri"/>
              </a:rPr>
              <a:t>на </a:t>
            </a:r>
            <a:r>
              <a:rPr dirty="0" sz="1350" spc="-25">
                <a:solidFill>
                  <a:srgbClr val="344661"/>
                </a:solidFill>
                <a:latin typeface="Calibri"/>
                <a:cs typeface="Calibri"/>
              </a:rPr>
              <a:t>литературный</a:t>
            </a:r>
            <a:r>
              <a:rPr dirty="0" sz="1350" spc="-20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1350" spc="-30">
                <a:solidFill>
                  <a:srgbClr val="344661"/>
                </a:solidFill>
                <a:latin typeface="Calibri"/>
                <a:cs typeface="Calibri"/>
              </a:rPr>
              <a:t>материал, </a:t>
            </a:r>
            <a:r>
              <a:rPr dirty="0" sz="1350" spc="-5">
                <a:solidFill>
                  <a:srgbClr val="344661"/>
                </a:solidFill>
                <a:latin typeface="Calibri"/>
                <a:cs typeface="Calibri"/>
              </a:rPr>
              <a:t>но и на </a:t>
            </a:r>
            <a:r>
              <a:rPr dirty="0" sz="1350" spc="-295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1350" spc="-30">
                <a:solidFill>
                  <a:srgbClr val="344661"/>
                </a:solidFill>
                <a:latin typeface="Calibri"/>
                <a:cs typeface="Calibri"/>
              </a:rPr>
              <a:t>произведения</a:t>
            </a:r>
            <a:r>
              <a:rPr dirty="0" sz="1350" spc="-25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1350" spc="-35">
                <a:solidFill>
                  <a:srgbClr val="344661"/>
                </a:solidFill>
                <a:latin typeface="Calibri"/>
                <a:cs typeface="Calibri"/>
              </a:rPr>
              <a:t>других</a:t>
            </a:r>
            <a:r>
              <a:rPr dirty="0" sz="1350" spc="-30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1350" spc="-10">
                <a:solidFill>
                  <a:srgbClr val="344661"/>
                </a:solidFill>
                <a:latin typeface="Calibri"/>
                <a:cs typeface="Calibri"/>
              </a:rPr>
              <a:t>видов </a:t>
            </a:r>
            <a:r>
              <a:rPr dirty="0" sz="1350" spc="-5">
                <a:solidFill>
                  <a:srgbClr val="344661"/>
                </a:solidFill>
                <a:latin typeface="Calibri"/>
                <a:cs typeface="Calibri"/>
              </a:rPr>
              <a:t>искусства или на </a:t>
            </a:r>
            <a:r>
              <a:rPr dirty="0" sz="1350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1350" spc="-30">
                <a:solidFill>
                  <a:srgbClr val="344661"/>
                </a:solidFill>
                <a:latin typeface="Calibri"/>
                <a:cs typeface="Calibri"/>
              </a:rPr>
              <a:t>исторические</a:t>
            </a:r>
            <a:r>
              <a:rPr dirty="0" sz="1350" spc="75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1350" spc="-5">
                <a:solidFill>
                  <a:srgbClr val="344661"/>
                </a:solidFill>
                <a:latin typeface="Calibri"/>
                <a:cs typeface="Calibri"/>
              </a:rPr>
              <a:t>факты</a:t>
            </a:r>
            <a:endParaRPr sz="1350">
              <a:latin typeface="Calibri"/>
              <a:cs typeface="Calibri"/>
            </a:endParaRPr>
          </a:p>
          <a:p>
            <a:pPr marL="100965" indent="-88900">
              <a:lnSpc>
                <a:spcPct val="100000"/>
              </a:lnSpc>
              <a:spcBef>
                <a:spcPts val="10"/>
              </a:spcBef>
              <a:buChar char="-"/>
              <a:tabLst>
                <a:tab pos="101600" algn="l"/>
              </a:tabLst>
            </a:pPr>
            <a:r>
              <a:rPr dirty="0" sz="1350" spc="-5">
                <a:solidFill>
                  <a:srgbClr val="344661"/>
                </a:solidFill>
                <a:latin typeface="Calibri"/>
                <a:cs typeface="Calibri"/>
              </a:rPr>
              <a:t>оригинальность.</a:t>
            </a:r>
            <a:endParaRPr sz="135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9144000" cy="1173480"/>
          </a:xfrm>
          <a:custGeom>
            <a:avLst/>
            <a:gdLst/>
            <a:ahLst/>
            <a:cxnLst/>
            <a:rect l="l" t="t" r="r" b="b"/>
            <a:pathLst>
              <a:path w="9144000" h="1173480">
                <a:moveTo>
                  <a:pt x="9144000" y="0"/>
                </a:moveTo>
                <a:lnTo>
                  <a:pt x="0" y="0"/>
                </a:lnTo>
                <a:lnTo>
                  <a:pt x="0" y="1173479"/>
                </a:lnTo>
                <a:lnTo>
                  <a:pt x="9144000" y="1173479"/>
                </a:lnTo>
                <a:lnTo>
                  <a:pt x="9144000" y="0"/>
                </a:lnTo>
                <a:close/>
              </a:path>
            </a:pathLst>
          </a:custGeom>
          <a:solidFill>
            <a:srgbClr val="34466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1389380" y="0"/>
            <a:ext cx="4116070" cy="692150"/>
          </a:xfrm>
          <a:prstGeom prst="rect"/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ts val="2615"/>
              </a:lnSpc>
              <a:spcBef>
                <a:spcPts val="110"/>
              </a:spcBef>
            </a:pPr>
            <a:r>
              <a:rPr dirty="0" sz="2200" spc="-5"/>
              <a:t>ТРЕБОВАНИЕ</a:t>
            </a:r>
            <a:r>
              <a:rPr dirty="0" sz="2200" spc="340"/>
              <a:t> </a:t>
            </a:r>
            <a:r>
              <a:rPr dirty="0" sz="2200" spc="5"/>
              <a:t>1.</a:t>
            </a:r>
            <a:endParaRPr sz="2200"/>
          </a:p>
          <a:p>
            <a:pPr marL="12700">
              <a:lnSpc>
                <a:spcPts val="2615"/>
              </a:lnSpc>
            </a:pPr>
            <a:r>
              <a:rPr dirty="0" sz="2200" spc="-20"/>
              <a:t>ОБЪЁМ</a:t>
            </a:r>
            <a:r>
              <a:rPr dirty="0" sz="2200" spc="409"/>
              <a:t> </a:t>
            </a:r>
            <a:r>
              <a:rPr dirty="0" sz="2200" spc="-20"/>
              <a:t>ИТОГОВОГО</a:t>
            </a:r>
            <a:r>
              <a:rPr dirty="0" sz="2200" spc="345"/>
              <a:t> </a:t>
            </a:r>
            <a:r>
              <a:rPr dirty="0" sz="2200"/>
              <a:t>СОЧИНЕНИЯ</a:t>
            </a:r>
            <a:endParaRPr sz="2200"/>
          </a:p>
        </p:txBody>
      </p:sp>
      <p:sp>
        <p:nvSpPr>
          <p:cNvPr id="4" name="object 4"/>
          <p:cNvSpPr txBox="1"/>
          <p:nvPr/>
        </p:nvSpPr>
        <p:spPr>
          <a:xfrm>
            <a:off x="3024377" y="1708530"/>
            <a:ext cx="5674995" cy="75882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356870" marR="38100" indent="-344805">
              <a:lnSpc>
                <a:spcPct val="100000"/>
              </a:lnSpc>
              <a:spcBef>
                <a:spcPts val="105"/>
              </a:spcBef>
              <a:buAutoNum type="arabicPeriod"/>
              <a:tabLst>
                <a:tab pos="356870" algn="l"/>
                <a:tab pos="357505" algn="l"/>
              </a:tabLst>
            </a:pPr>
            <a:r>
              <a:rPr dirty="0" sz="1600">
                <a:solidFill>
                  <a:srgbClr val="344661"/>
                </a:solidFill>
                <a:latin typeface="Calibri"/>
                <a:cs typeface="Calibri"/>
              </a:rPr>
              <a:t>При</a:t>
            </a:r>
            <a:r>
              <a:rPr dirty="0" sz="1600" spc="-40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1600" spc="-35">
                <a:solidFill>
                  <a:srgbClr val="344661"/>
                </a:solidFill>
                <a:latin typeface="Calibri"/>
                <a:cs typeface="Calibri"/>
              </a:rPr>
              <a:t>подсчёте</a:t>
            </a:r>
            <a:r>
              <a:rPr dirty="0" sz="1600" spc="50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1600" spc="-5">
                <a:solidFill>
                  <a:srgbClr val="344661"/>
                </a:solidFill>
                <a:latin typeface="Calibri"/>
                <a:cs typeface="Calibri"/>
              </a:rPr>
              <a:t>слов</a:t>
            </a:r>
            <a:r>
              <a:rPr dirty="0" sz="1600" spc="325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1600" spc="-10">
                <a:solidFill>
                  <a:srgbClr val="344661"/>
                </a:solidFill>
                <a:latin typeface="Calibri"/>
                <a:cs typeface="Calibri"/>
              </a:rPr>
              <a:t>учитываются</a:t>
            </a:r>
            <a:r>
              <a:rPr dirty="0" sz="1600" spc="315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1600" spc="-25">
                <a:solidFill>
                  <a:srgbClr val="344661"/>
                </a:solidFill>
                <a:latin typeface="Calibri"/>
                <a:cs typeface="Calibri"/>
              </a:rPr>
              <a:t>как</a:t>
            </a:r>
            <a:r>
              <a:rPr dirty="0" sz="1600" spc="204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1600" spc="-30">
                <a:solidFill>
                  <a:srgbClr val="344661"/>
                </a:solidFill>
                <a:latin typeface="Calibri"/>
                <a:cs typeface="Calibri"/>
              </a:rPr>
              <a:t>самостоятельные,</a:t>
            </a:r>
            <a:r>
              <a:rPr dirty="0" sz="1600" spc="175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1600">
                <a:solidFill>
                  <a:srgbClr val="344661"/>
                </a:solidFill>
                <a:latin typeface="Calibri"/>
                <a:cs typeface="Calibri"/>
              </a:rPr>
              <a:t>так</a:t>
            </a:r>
            <a:r>
              <a:rPr dirty="0" sz="1600" spc="-30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1600">
                <a:solidFill>
                  <a:srgbClr val="344661"/>
                </a:solidFill>
                <a:latin typeface="Calibri"/>
                <a:cs typeface="Calibri"/>
              </a:rPr>
              <a:t>и </a:t>
            </a:r>
            <a:r>
              <a:rPr dirty="0" sz="1600" spc="-350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1600" spc="-5">
                <a:solidFill>
                  <a:srgbClr val="344661"/>
                </a:solidFill>
                <a:latin typeface="Calibri"/>
                <a:cs typeface="Calibri"/>
              </a:rPr>
              <a:t>служебные</a:t>
            </a:r>
            <a:r>
              <a:rPr dirty="0" sz="1600" spc="204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1600" spc="-5">
                <a:solidFill>
                  <a:srgbClr val="344661"/>
                </a:solidFill>
                <a:latin typeface="Calibri"/>
                <a:cs typeface="Calibri"/>
              </a:rPr>
              <a:t>части</a:t>
            </a:r>
            <a:r>
              <a:rPr dirty="0" sz="1600" spc="-30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1600" spc="-25">
                <a:solidFill>
                  <a:srgbClr val="344661"/>
                </a:solidFill>
                <a:latin typeface="Calibri"/>
                <a:cs typeface="Calibri"/>
              </a:rPr>
              <a:t>речи.</a:t>
            </a:r>
            <a:endParaRPr sz="1600">
              <a:latin typeface="Calibri"/>
              <a:cs typeface="Calibri"/>
            </a:endParaRPr>
          </a:p>
          <a:p>
            <a:pPr marL="353695" indent="-341630">
              <a:lnSpc>
                <a:spcPct val="100000"/>
              </a:lnSpc>
              <a:buAutoNum type="arabicPeriod"/>
              <a:tabLst>
                <a:tab pos="353695" algn="l"/>
                <a:tab pos="354330" algn="l"/>
              </a:tabLst>
            </a:pPr>
            <a:r>
              <a:rPr dirty="0" sz="1600" spc="-30">
                <a:solidFill>
                  <a:srgbClr val="344661"/>
                </a:solidFill>
                <a:latin typeface="Calibri"/>
                <a:cs typeface="Calibri"/>
              </a:rPr>
              <a:t>Подсчитывается</a:t>
            </a:r>
            <a:r>
              <a:rPr dirty="0" sz="1600" spc="35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1600">
                <a:solidFill>
                  <a:srgbClr val="344661"/>
                </a:solidFill>
                <a:latin typeface="Calibri"/>
                <a:cs typeface="Calibri"/>
              </a:rPr>
              <a:t>любая</a:t>
            </a:r>
            <a:r>
              <a:rPr dirty="0" sz="1600" spc="-95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1600" spc="-35">
                <a:solidFill>
                  <a:srgbClr val="344661"/>
                </a:solidFill>
                <a:latin typeface="Calibri"/>
                <a:cs typeface="Calibri"/>
              </a:rPr>
              <a:t>последовательность</a:t>
            </a:r>
            <a:r>
              <a:rPr dirty="0" sz="1600" spc="190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1600" spc="-5">
                <a:solidFill>
                  <a:srgbClr val="344661"/>
                </a:solidFill>
                <a:latin typeface="Calibri"/>
                <a:cs typeface="Calibri"/>
              </a:rPr>
              <a:t>слов,</a:t>
            </a:r>
            <a:r>
              <a:rPr dirty="0" sz="1600" spc="-15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1600" spc="-5">
                <a:solidFill>
                  <a:srgbClr val="344661"/>
                </a:solidFill>
                <a:latin typeface="Calibri"/>
                <a:cs typeface="Calibri"/>
              </a:rPr>
              <a:t>написанных</a:t>
            </a:r>
            <a:endParaRPr sz="1600">
              <a:latin typeface="Calibri"/>
              <a:cs typeface="Calibri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3365753" y="2440305"/>
            <a:ext cx="5142865" cy="51435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5"/>
              </a:spcBef>
              <a:tabLst>
                <a:tab pos="1634489" algn="l"/>
              </a:tabLst>
            </a:pPr>
            <a:r>
              <a:rPr dirty="0" sz="1600" spc="5">
                <a:solidFill>
                  <a:srgbClr val="344661"/>
                </a:solidFill>
                <a:latin typeface="Calibri"/>
                <a:cs typeface="Calibri"/>
              </a:rPr>
              <a:t>б</a:t>
            </a:r>
            <a:r>
              <a:rPr dirty="0" sz="1600" spc="-10">
                <a:solidFill>
                  <a:srgbClr val="344661"/>
                </a:solidFill>
                <a:latin typeface="Calibri"/>
                <a:cs typeface="Calibri"/>
              </a:rPr>
              <a:t>е</a:t>
            </a:r>
            <a:r>
              <a:rPr dirty="0" sz="1600">
                <a:solidFill>
                  <a:srgbClr val="344661"/>
                </a:solidFill>
                <a:latin typeface="Calibri"/>
                <a:cs typeface="Calibri"/>
              </a:rPr>
              <a:t>з</a:t>
            </a:r>
            <a:r>
              <a:rPr dirty="0" sz="1600" spc="15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1600">
                <a:solidFill>
                  <a:srgbClr val="344661"/>
                </a:solidFill>
                <a:latin typeface="Calibri"/>
                <a:cs typeface="Calibri"/>
              </a:rPr>
              <a:t>пр</a:t>
            </a:r>
            <a:r>
              <a:rPr dirty="0" sz="1600" spc="-10">
                <a:solidFill>
                  <a:srgbClr val="344661"/>
                </a:solidFill>
                <a:latin typeface="Calibri"/>
                <a:cs typeface="Calibri"/>
              </a:rPr>
              <a:t>о</a:t>
            </a:r>
            <a:r>
              <a:rPr dirty="0" sz="1600" spc="5">
                <a:solidFill>
                  <a:srgbClr val="344661"/>
                </a:solidFill>
                <a:latin typeface="Calibri"/>
                <a:cs typeface="Calibri"/>
              </a:rPr>
              <a:t>б</a:t>
            </a:r>
            <a:r>
              <a:rPr dirty="0" sz="1600" spc="-35">
                <a:solidFill>
                  <a:srgbClr val="344661"/>
                </a:solidFill>
                <a:latin typeface="Calibri"/>
                <a:cs typeface="Calibri"/>
              </a:rPr>
              <a:t>е</a:t>
            </a:r>
            <a:r>
              <a:rPr dirty="0" sz="1600" spc="-5">
                <a:solidFill>
                  <a:srgbClr val="344661"/>
                </a:solidFill>
                <a:latin typeface="Calibri"/>
                <a:cs typeface="Calibri"/>
              </a:rPr>
              <a:t>л</a:t>
            </a:r>
            <a:r>
              <a:rPr dirty="0" sz="1600">
                <a:solidFill>
                  <a:srgbClr val="344661"/>
                </a:solidFill>
                <a:latin typeface="Calibri"/>
                <a:cs typeface="Calibri"/>
              </a:rPr>
              <a:t>а</a:t>
            </a:r>
            <a:r>
              <a:rPr dirty="0" sz="1600">
                <a:solidFill>
                  <a:srgbClr val="344661"/>
                </a:solidFill>
                <a:latin typeface="Calibri"/>
                <a:cs typeface="Calibri"/>
              </a:rPr>
              <a:t>	</a:t>
            </a:r>
            <a:r>
              <a:rPr dirty="0" sz="1600" spc="-10">
                <a:solidFill>
                  <a:srgbClr val="344661"/>
                </a:solidFill>
                <a:latin typeface="Calibri"/>
                <a:cs typeface="Calibri"/>
              </a:rPr>
              <a:t>(«</a:t>
            </a:r>
            <a:r>
              <a:rPr dirty="0" sz="1600">
                <a:solidFill>
                  <a:srgbClr val="344661"/>
                </a:solidFill>
                <a:latin typeface="Calibri"/>
                <a:cs typeface="Calibri"/>
              </a:rPr>
              <a:t>в</a:t>
            </a:r>
            <a:r>
              <a:rPr dirty="0" sz="1600" spc="-10">
                <a:solidFill>
                  <a:srgbClr val="344661"/>
                </a:solidFill>
                <a:latin typeface="Calibri"/>
                <a:cs typeface="Calibri"/>
              </a:rPr>
              <a:t>сё</a:t>
            </a:r>
            <a:r>
              <a:rPr dirty="0" sz="1600" spc="10">
                <a:solidFill>
                  <a:srgbClr val="344661"/>
                </a:solidFill>
                <a:latin typeface="Calibri"/>
                <a:cs typeface="Calibri"/>
              </a:rPr>
              <a:t>-</a:t>
            </a:r>
            <a:r>
              <a:rPr dirty="0" sz="1600" spc="-5">
                <a:solidFill>
                  <a:srgbClr val="344661"/>
                </a:solidFill>
                <a:latin typeface="Calibri"/>
                <a:cs typeface="Calibri"/>
              </a:rPr>
              <a:t>та</a:t>
            </a:r>
            <a:r>
              <a:rPr dirty="0" sz="1600" spc="-30">
                <a:solidFill>
                  <a:srgbClr val="344661"/>
                </a:solidFill>
                <a:latin typeface="Calibri"/>
                <a:cs typeface="Calibri"/>
              </a:rPr>
              <a:t>к</a:t>
            </a:r>
            <a:r>
              <a:rPr dirty="0" sz="1600" spc="-10">
                <a:solidFill>
                  <a:srgbClr val="344661"/>
                </a:solidFill>
                <a:latin typeface="Calibri"/>
                <a:cs typeface="Calibri"/>
              </a:rPr>
              <a:t>и</a:t>
            </a:r>
            <a:r>
              <a:rPr dirty="0" sz="1600">
                <a:solidFill>
                  <a:srgbClr val="344661"/>
                </a:solidFill>
                <a:latin typeface="Calibri"/>
                <a:cs typeface="Calibri"/>
              </a:rPr>
              <a:t>»</a:t>
            </a:r>
            <a:r>
              <a:rPr dirty="0" sz="1600" spc="-125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1600">
                <a:solidFill>
                  <a:srgbClr val="344661"/>
                </a:solidFill>
                <a:latin typeface="Calibri"/>
                <a:cs typeface="Calibri"/>
              </a:rPr>
              <a:t>–</a:t>
            </a:r>
            <a:r>
              <a:rPr dirty="0" sz="1600" spc="-15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1600" spc="-80">
                <a:solidFill>
                  <a:srgbClr val="344661"/>
                </a:solidFill>
                <a:latin typeface="Calibri"/>
                <a:cs typeface="Calibri"/>
              </a:rPr>
              <a:t>о</a:t>
            </a:r>
            <a:r>
              <a:rPr dirty="0" sz="1600" spc="-35">
                <a:solidFill>
                  <a:srgbClr val="344661"/>
                </a:solidFill>
                <a:latin typeface="Calibri"/>
                <a:cs typeface="Calibri"/>
              </a:rPr>
              <a:t>д</a:t>
            </a:r>
            <a:r>
              <a:rPr dirty="0" sz="1600" spc="-25">
                <a:solidFill>
                  <a:srgbClr val="344661"/>
                </a:solidFill>
                <a:latin typeface="Calibri"/>
                <a:cs typeface="Calibri"/>
              </a:rPr>
              <a:t>н</a:t>
            </a:r>
            <a:r>
              <a:rPr dirty="0" sz="1600">
                <a:solidFill>
                  <a:srgbClr val="344661"/>
                </a:solidFill>
                <a:latin typeface="Calibri"/>
                <a:cs typeface="Calibri"/>
              </a:rPr>
              <a:t>о</a:t>
            </a:r>
            <a:r>
              <a:rPr dirty="0" sz="1600" spc="-60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1600" spc="-10">
                <a:solidFill>
                  <a:srgbClr val="344661"/>
                </a:solidFill>
                <a:latin typeface="Calibri"/>
                <a:cs typeface="Calibri"/>
              </a:rPr>
              <a:t>с</a:t>
            </a:r>
            <a:r>
              <a:rPr dirty="0" sz="1600" spc="-5">
                <a:solidFill>
                  <a:srgbClr val="344661"/>
                </a:solidFill>
                <a:latin typeface="Calibri"/>
                <a:cs typeface="Calibri"/>
              </a:rPr>
              <a:t>л</a:t>
            </a:r>
            <a:r>
              <a:rPr dirty="0" sz="1600" spc="-15">
                <a:solidFill>
                  <a:srgbClr val="344661"/>
                </a:solidFill>
                <a:latin typeface="Calibri"/>
                <a:cs typeface="Calibri"/>
              </a:rPr>
              <a:t>о</a:t>
            </a:r>
            <a:r>
              <a:rPr dirty="0" sz="1600">
                <a:solidFill>
                  <a:srgbClr val="344661"/>
                </a:solidFill>
                <a:latin typeface="Calibri"/>
                <a:cs typeface="Calibri"/>
              </a:rPr>
              <a:t>в</a:t>
            </a:r>
            <a:r>
              <a:rPr dirty="0" sz="1600" spc="-10">
                <a:solidFill>
                  <a:srgbClr val="344661"/>
                </a:solidFill>
                <a:latin typeface="Calibri"/>
                <a:cs typeface="Calibri"/>
              </a:rPr>
              <a:t>о</a:t>
            </a:r>
            <a:r>
              <a:rPr dirty="0" sz="1600">
                <a:solidFill>
                  <a:srgbClr val="344661"/>
                </a:solidFill>
                <a:latin typeface="Calibri"/>
                <a:cs typeface="Calibri"/>
              </a:rPr>
              <a:t>,</a:t>
            </a:r>
            <a:r>
              <a:rPr dirty="0" sz="1600" spc="-20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1600" spc="-10">
                <a:solidFill>
                  <a:srgbClr val="344661"/>
                </a:solidFill>
                <a:latin typeface="Calibri"/>
                <a:cs typeface="Calibri"/>
              </a:rPr>
              <a:t>«</a:t>
            </a:r>
            <a:r>
              <a:rPr dirty="0" sz="1600">
                <a:solidFill>
                  <a:srgbClr val="344661"/>
                </a:solidFill>
                <a:latin typeface="Calibri"/>
                <a:cs typeface="Calibri"/>
              </a:rPr>
              <a:t>в</a:t>
            </a:r>
            <a:r>
              <a:rPr dirty="0" sz="1600" spc="-10">
                <a:solidFill>
                  <a:srgbClr val="344661"/>
                </a:solidFill>
                <a:latin typeface="Calibri"/>
                <a:cs typeface="Calibri"/>
              </a:rPr>
              <a:t>с</a:t>
            </a:r>
            <a:r>
              <a:rPr dirty="0" sz="1600">
                <a:solidFill>
                  <a:srgbClr val="344661"/>
                </a:solidFill>
                <a:latin typeface="Calibri"/>
                <a:cs typeface="Calibri"/>
              </a:rPr>
              <a:t>ё</a:t>
            </a:r>
            <a:r>
              <a:rPr dirty="0" sz="1600" spc="-35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1600" spc="-50">
                <a:solidFill>
                  <a:srgbClr val="344661"/>
                </a:solidFill>
                <a:latin typeface="Calibri"/>
                <a:cs typeface="Calibri"/>
              </a:rPr>
              <a:t>ж</a:t>
            </a:r>
            <a:r>
              <a:rPr dirty="0" sz="1600" spc="-35">
                <a:solidFill>
                  <a:srgbClr val="344661"/>
                </a:solidFill>
                <a:latin typeface="Calibri"/>
                <a:cs typeface="Calibri"/>
              </a:rPr>
              <a:t>е</a:t>
            </a:r>
            <a:r>
              <a:rPr dirty="0" sz="1600">
                <a:solidFill>
                  <a:srgbClr val="344661"/>
                </a:solidFill>
                <a:latin typeface="Calibri"/>
                <a:cs typeface="Calibri"/>
              </a:rPr>
              <a:t>»</a:t>
            </a:r>
            <a:r>
              <a:rPr dirty="0" sz="1600" spc="10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1600">
                <a:solidFill>
                  <a:srgbClr val="344661"/>
                </a:solidFill>
                <a:latin typeface="Calibri"/>
                <a:cs typeface="Calibri"/>
              </a:rPr>
              <a:t>–</a:t>
            </a:r>
            <a:r>
              <a:rPr dirty="0" sz="1600" spc="-15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1600" spc="-10">
                <a:solidFill>
                  <a:srgbClr val="344661"/>
                </a:solidFill>
                <a:latin typeface="Calibri"/>
                <a:cs typeface="Calibri"/>
              </a:rPr>
              <a:t>д</a:t>
            </a:r>
            <a:r>
              <a:rPr dirty="0" sz="1600">
                <a:solidFill>
                  <a:srgbClr val="344661"/>
                </a:solidFill>
                <a:latin typeface="Calibri"/>
                <a:cs typeface="Calibri"/>
              </a:rPr>
              <a:t>ва  </a:t>
            </a:r>
            <a:r>
              <a:rPr dirty="0" sz="1600" spc="-5">
                <a:solidFill>
                  <a:srgbClr val="344661"/>
                </a:solidFill>
                <a:latin typeface="Calibri"/>
                <a:cs typeface="Calibri"/>
              </a:rPr>
              <a:t>слова).</a:t>
            </a:r>
            <a:endParaRPr sz="1600">
              <a:latin typeface="Calibri"/>
              <a:cs typeface="Calibri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3024377" y="2928366"/>
            <a:ext cx="5701030" cy="222186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356870" marR="551815" indent="-344805">
              <a:lnSpc>
                <a:spcPct val="100000"/>
              </a:lnSpc>
              <a:spcBef>
                <a:spcPts val="105"/>
              </a:spcBef>
              <a:buAutoNum type="arabicPeriod" startAt="3"/>
              <a:tabLst>
                <a:tab pos="356870" algn="l"/>
                <a:tab pos="357505" algn="l"/>
              </a:tabLst>
            </a:pPr>
            <a:r>
              <a:rPr dirty="0" sz="1600">
                <a:solidFill>
                  <a:srgbClr val="344661"/>
                </a:solidFill>
                <a:latin typeface="Calibri"/>
                <a:cs typeface="Calibri"/>
              </a:rPr>
              <a:t>Инициалы</a:t>
            </a:r>
            <a:r>
              <a:rPr dirty="0" sz="1600" spc="-90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1600">
                <a:solidFill>
                  <a:srgbClr val="344661"/>
                </a:solidFill>
                <a:latin typeface="Calibri"/>
                <a:cs typeface="Calibri"/>
              </a:rPr>
              <a:t>с</a:t>
            </a:r>
            <a:r>
              <a:rPr dirty="0" sz="1600" spc="-10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1600" spc="-5">
                <a:solidFill>
                  <a:srgbClr val="344661"/>
                </a:solidFill>
                <a:latin typeface="Calibri"/>
                <a:cs typeface="Calibri"/>
              </a:rPr>
              <a:t>фамилией</a:t>
            </a:r>
            <a:r>
              <a:rPr dirty="0" sz="1600" spc="-50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1600" spc="-30">
                <a:solidFill>
                  <a:srgbClr val="344661"/>
                </a:solidFill>
                <a:latin typeface="Calibri"/>
                <a:cs typeface="Calibri"/>
              </a:rPr>
              <a:t>считаются</a:t>
            </a:r>
            <a:r>
              <a:rPr dirty="0" sz="1600" spc="5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1600" spc="-30">
                <a:solidFill>
                  <a:srgbClr val="344661"/>
                </a:solidFill>
                <a:latin typeface="Calibri"/>
                <a:cs typeface="Calibri"/>
              </a:rPr>
              <a:t>одним</a:t>
            </a:r>
            <a:r>
              <a:rPr dirty="0" sz="1600" spc="-55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1600" spc="-5">
                <a:solidFill>
                  <a:srgbClr val="344661"/>
                </a:solidFill>
                <a:latin typeface="Calibri"/>
                <a:cs typeface="Calibri"/>
              </a:rPr>
              <a:t>словом</a:t>
            </a:r>
            <a:r>
              <a:rPr dirty="0" sz="1600" spc="-30">
                <a:solidFill>
                  <a:srgbClr val="344661"/>
                </a:solidFill>
                <a:latin typeface="Calibri"/>
                <a:cs typeface="Calibri"/>
              </a:rPr>
              <a:t> («М.Ю. </a:t>
            </a:r>
            <a:r>
              <a:rPr dirty="0" sz="1600" spc="-350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1600">
                <a:solidFill>
                  <a:srgbClr val="344661"/>
                </a:solidFill>
                <a:latin typeface="Calibri"/>
                <a:cs typeface="Calibri"/>
              </a:rPr>
              <a:t>Л</a:t>
            </a:r>
            <a:r>
              <a:rPr dirty="0" sz="1600" spc="-10">
                <a:solidFill>
                  <a:srgbClr val="344661"/>
                </a:solidFill>
                <a:latin typeface="Calibri"/>
                <a:cs typeface="Calibri"/>
              </a:rPr>
              <a:t>е</a:t>
            </a:r>
            <a:r>
              <a:rPr dirty="0" sz="1600" spc="-5">
                <a:solidFill>
                  <a:srgbClr val="344661"/>
                </a:solidFill>
                <a:latin typeface="Calibri"/>
                <a:cs typeface="Calibri"/>
              </a:rPr>
              <a:t>р</a:t>
            </a:r>
            <a:r>
              <a:rPr dirty="0" sz="1600" spc="-10">
                <a:solidFill>
                  <a:srgbClr val="344661"/>
                </a:solidFill>
                <a:latin typeface="Calibri"/>
                <a:cs typeface="Calibri"/>
              </a:rPr>
              <a:t>м</a:t>
            </a:r>
            <a:r>
              <a:rPr dirty="0" sz="1600" spc="-10">
                <a:solidFill>
                  <a:srgbClr val="344661"/>
                </a:solidFill>
                <a:latin typeface="Calibri"/>
                <a:cs typeface="Calibri"/>
              </a:rPr>
              <a:t>о</a:t>
            </a:r>
            <a:r>
              <a:rPr dirty="0" sz="1600">
                <a:solidFill>
                  <a:srgbClr val="344661"/>
                </a:solidFill>
                <a:latin typeface="Calibri"/>
                <a:cs typeface="Calibri"/>
              </a:rPr>
              <a:t>н</a:t>
            </a:r>
            <a:r>
              <a:rPr dirty="0" sz="1600" spc="-20">
                <a:solidFill>
                  <a:srgbClr val="344661"/>
                </a:solidFill>
                <a:latin typeface="Calibri"/>
                <a:cs typeface="Calibri"/>
              </a:rPr>
              <a:t>т</a:t>
            </a:r>
            <a:r>
              <a:rPr dirty="0" sz="1600" spc="-10">
                <a:solidFill>
                  <a:srgbClr val="344661"/>
                </a:solidFill>
                <a:latin typeface="Calibri"/>
                <a:cs typeface="Calibri"/>
              </a:rPr>
              <a:t>о</a:t>
            </a:r>
            <a:r>
              <a:rPr dirty="0" sz="1600">
                <a:solidFill>
                  <a:srgbClr val="344661"/>
                </a:solidFill>
                <a:latin typeface="Calibri"/>
                <a:cs typeface="Calibri"/>
              </a:rPr>
              <a:t>в»</a:t>
            </a:r>
            <a:r>
              <a:rPr dirty="0" sz="1600" spc="-105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1600">
                <a:solidFill>
                  <a:srgbClr val="344661"/>
                </a:solidFill>
                <a:latin typeface="Calibri"/>
                <a:cs typeface="Calibri"/>
              </a:rPr>
              <a:t>–</a:t>
            </a:r>
            <a:r>
              <a:rPr dirty="0" sz="1600" spc="-35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1600" spc="-80">
                <a:solidFill>
                  <a:srgbClr val="344661"/>
                </a:solidFill>
                <a:latin typeface="Calibri"/>
                <a:cs typeface="Calibri"/>
              </a:rPr>
              <a:t>о</a:t>
            </a:r>
            <a:r>
              <a:rPr dirty="0" sz="1600" spc="-35">
                <a:solidFill>
                  <a:srgbClr val="344661"/>
                </a:solidFill>
                <a:latin typeface="Calibri"/>
                <a:cs typeface="Calibri"/>
              </a:rPr>
              <a:t>д</a:t>
            </a:r>
            <a:r>
              <a:rPr dirty="0" sz="1600" spc="-25">
                <a:solidFill>
                  <a:srgbClr val="344661"/>
                </a:solidFill>
                <a:latin typeface="Calibri"/>
                <a:cs typeface="Calibri"/>
              </a:rPr>
              <a:t>н</a:t>
            </a:r>
            <a:r>
              <a:rPr dirty="0" sz="1600">
                <a:solidFill>
                  <a:srgbClr val="344661"/>
                </a:solidFill>
                <a:latin typeface="Calibri"/>
                <a:cs typeface="Calibri"/>
              </a:rPr>
              <a:t>о</a:t>
            </a:r>
            <a:r>
              <a:rPr dirty="0" sz="1600" spc="-60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1600" spc="-10">
                <a:solidFill>
                  <a:srgbClr val="344661"/>
                </a:solidFill>
                <a:latin typeface="Calibri"/>
                <a:cs typeface="Calibri"/>
              </a:rPr>
              <a:t>с</a:t>
            </a:r>
            <a:r>
              <a:rPr dirty="0" sz="1600" spc="-5">
                <a:solidFill>
                  <a:srgbClr val="344661"/>
                </a:solidFill>
                <a:latin typeface="Calibri"/>
                <a:cs typeface="Calibri"/>
              </a:rPr>
              <a:t>л</a:t>
            </a:r>
            <a:r>
              <a:rPr dirty="0" sz="1600" spc="-15">
                <a:solidFill>
                  <a:srgbClr val="344661"/>
                </a:solidFill>
                <a:latin typeface="Calibri"/>
                <a:cs typeface="Calibri"/>
              </a:rPr>
              <a:t>о</a:t>
            </a:r>
            <a:r>
              <a:rPr dirty="0" sz="1600">
                <a:solidFill>
                  <a:srgbClr val="344661"/>
                </a:solidFill>
                <a:latin typeface="Calibri"/>
                <a:cs typeface="Calibri"/>
              </a:rPr>
              <a:t>в</a:t>
            </a:r>
            <a:r>
              <a:rPr dirty="0" sz="1600" spc="-10">
                <a:solidFill>
                  <a:srgbClr val="344661"/>
                </a:solidFill>
                <a:latin typeface="Calibri"/>
                <a:cs typeface="Calibri"/>
              </a:rPr>
              <a:t>о)</a:t>
            </a:r>
            <a:r>
              <a:rPr dirty="0" sz="1600">
                <a:solidFill>
                  <a:srgbClr val="344661"/>
                </a:solidFill>
                <a:latin typeface="Calibri"/>
                <a:cs typeface="Calibri"/>
              </a:rPr>
              <a:t>.</a:t>
            </a:r>
            <a:endParaRPr sz="1600">
              <a:latin typeface="Calibri"/>
              <a:cs typeface="Calibri"/>
            </a:endParaRPr>
          </a:p>
          <a:p>
            <a:pPr marL="356870" indent="-344805">
              <a:lnSpc>
                <a:spcPct val="100000"/>
              </a:lnSpc>
              <a:buAutoNum type="arabicPeriod" startAt="3"/>
              <a:tabLst>
                <a:tab pos="356870" algn="l"/>
                <a:tab pos="357505" algn="l"/>
              </a:tabLst>
            </a:pPr>
            <a:r>
              <a:rPr dirty="0" sz="1600" spc="5">
                <a:solidFill>
                  <a:srgbClr val="344661"/>
                </a:solidFill>
                <a:latin typeface="Calibri"/>
                <a:cs typeface="Calibri"/>
              </a:rPr>
              <a:t>Л</a:t>
            </a:r>
            <a:r>
              <a:rPr dirty="0" sz="1600" spc="-10">
                <a:solidFill>
                  <a:srgbClr val="344661"/>
                </a:solidFill>
                <a:latin typeface="Calibri"/>
                <a:cs typeface="Calibri"/>
              </a:rPr>
              <a:t>ю</a:t>
            </a:r>
            <a:r>
              <a:rPr dirty="0" sz="1600" spc="10">
                <a:solidFill>
                  <a:srgbClr val="344661"/>
                </a:solidFill>
                <a:latin typeface="Calibri"/>
                <a:cs typeface="Calibri"/>
              </a:rPr>
              <a:t>бы</a:t>
            </a:r>
            <a:r>
              <a:rPr dirty="0" sz="1600" spc="5">
                <a:solidFill>
                  <a:srgbClr val="344661"/>
                </a:solidFill>
                <a:latin typeface="Calibri"/>
                <a:cs typeface="Calibri"/>
              </a:rPr>
              <a:t>е</a:t>
            </a:r>
            <a:r>
              <a:rPr dirty="0" sz="1600" spc="-55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1600" spc="-10">
                <a:solidFill>
                  <a:srgbClr val="344661"/>
                </a:solidFill>
                <a:latin typeface="Calibri"/>
                <a:cs typeface="Calibri"/>
              </a:rPr>
              <a:t>д</a:t>
            </a:r>
            <a:r>
              <a:rPr dirty="0" sz="1600" spc="-5">
                <a:solidFill>
                  <a:srgbClr val="344661"/>
                </a:solidFill>
                <a:latin typeface="Calibri"/>
                <a:cs typeface="Calibri"/>
              </a:rPr>
              <a:t>ру</a:t>
            </a:r>
            <a:r>
              <a:rPr dirty="0" sz="1600" spc="-5">
                <a:solidFill>
                  <a:srgbClr val="344661"/>
                </a:solidFill>
                <a:latin typeface="Calibri"/>
                <a:cs typeface="Calibri"/>
              </a:rPr>
              <a:t>г</a:t>
            </a:r>
            <a:r>
              <a:rPr dirty="0" sz="1600" spc="-5">
                <a:solidFill>
                  <a:srgbClr val="344661"/>
                </a:solidFill>
                <a:latin typeface="Calibri"/>
                <a:cs typeface="Calibri"/>
              </a:rPr>
              <a:t>и</a:t>
            </a:r>
            <a:r>
              <a:rPr dirty="0" sz="1600" spc="5">
                <a:solidFill>
                  <a:srgbClr val="344661"/>
                </a:solidFill>
                <a:latin typeface="Calibri"/>
                <a:cs typeface="Calibri"/>
              </a:rPr>
              <a:t>е</a:t>
            </a:r>
            <a:r>
              <a:rPr dirty="0" sz="1600" spc="-110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1600" spc="-35">
                <a:solidFill>
                  <a:srgbClr val="344661"/>
                </a:solidFill>
                <a:latin typeface="Calibri"/>
                <a:cs typeface="Calibri"/>
              </a:rPr>
              <a:t>с</a:t>
            </a:r>
            <a:r>
              <a:rPr dirty="0" sz="1600" spc="-25">
                <a:solidFill>
                  <a:srgbClr val="344661"/>
                </a:solidFill>
                <a:latin typeface="Calibri"/>
                <a:cs typeface="Calibri"/>
              </a:rPr>
              <a:t>и</a:t>
            </a:r>
            <a:r>
              <a:rPr dirty="0" sz="1600" spc="-30">
                <a:solidFill>
                  <a:srgbClr val="344661"/>
                </a:solidFill>
                <a:latin typeface="Calibri"/>
                <a:cs typeface="Calibri"/>
              </a:rPr>
              <a:t>м</a:t>
            </a:r>
            <a:r>
              <a:rPr dirty="0" sz="1600" spc="-25">
                <a:solidFill>
                  <a:srgbClr val="344661"/>
                </a:solidFill>
                <a:latin typeface="Calibri"/>
                <a:cs typeface="Calibri"/>
              </a:rPr>
              <a:t>в</a:t>
            </a:r>
            <a:r>
              <a:rPr dirty="0" sz="1600" spc="-55">
                <a:solidFill>
                  <a:srgbClr val="344661"/>
                </a:solidFill>
                <a:latin typeface="Calibri"/>
                <a:cs typeface="Calibri"/>
              </a:rPr>
              <a:t>о</a:t>
            </a:r>
            <a:r>
              <a:rPr dirty="0" sz="1600" spc="-25">
                <a:solidFill>
                  <a:srgbClr val="344661"/>
                </a:solidFill>
                <a:latin typeface="Calibri"/>
                <a:cs typeface="Calibri"/>
              </a:rPr>
              <a:t>л</a:t>
            </a:r>
            <a:r>
              <a:rPr dirty="0" sz="1600" spc="-10">
                <a:solidFill>
                  <a:srgbClr val="344661"/>
                </a:solidFill>
                <a:latin typeface="Calibri"/>
                <a:cs typeface="Calibri"/>
              </a:rPr>
              <a:t>ы</a:t>
            </a:r>
            <a:r>
              <a:rPr dirty="0" sz="1600">
                <a:solidFill>
                  <a:srgbClr val="344661"/>
                </a:solidFill>
                <a:latin typeface="Calibri"/>
                <a:cs typeface="Calibri"/>
              </a:rPr>
              <a:t>,</a:t>
            </a:r>
            <a:r>
              <a:rPr dirty="0" sz="1600" spc="-30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1600" spc="5">
                <a:solidFill>
                  <a:srgbClr val="344661"/>
                </a:solidFill>
                <a:latin typeface="Calibri"/>
                <a:cs typeface="Calibri"/>
              </a:rPr>
              <a:t>в</a:t>
            </a:r>
            <a:r>
              <a:rPr dirty="0" sz="1600" spc="-5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1600" spc="-15">
                <a:solidFill>
                  <a:srgbClr val="344661"/>
                </a:solidFill>
                <a:latin typeface="Calibri"/>
                <a:cs typeface="Calibri"/>
              </a:rPr>
              <a:t>ч</a:t>
            </a:r>
            <a:r>
              <a:rPr dirty="0" sz="1600" spc="5">
                <a:solidFill>
                  <a:srgbClr val="344661"/>
                </a:solidFill>
                <a:latin typeface="Calibri"/>
                <a:cs typeface="Calibri"/>
              </a:rPr>
              <a:t>а</a:t>
            </a:r>
            <a:r>
              <a:rPr dirty="0" sz="1600" spc="-15">
                <a:solidFill>
                  <a:srgbClr val="344661"/>
                </a:solidFill>
                <a:latin typeface="Calibri"/>
                <a:cs typeface="Calibri"/>
              </a:rPr>
              <a:t>с</a:t>
            </a:r>
            <a:r>
              <a:rPr dirty="0" sz="1600" spc="-5">
                <a:solidFill>
                  <a:srgbClr val="344661"/>
                </a:solidFill>
                <a:latin typeface="Calibri"/>
                <a:cs typeface="Calibri"/>
              </a:rPr>
              <a:t>тн</a:t>
            </a:r>
            <a:r>
              <a:rPr dirty="0" sz="1600" spc="-10">
                <a:solidFill>
                  <a:srgbClr val="344661"/>
                </a:solidFill>
                <a:latin typeface="Calibri"/>
                <a:cs typeface="Calibri"/>
              </a:rPr>
              <a:t>ос</a:t>
            </a:r>
            <a:r>
              <a:rPr dirty="0" sz="1600" spc="-5">
                <a:solidFill>
                  <a:srgbClr val="344661"/>
                </a:solidFill>
                <a:latin typeface="Calibri"/>
                <a:cs typeface="Calibri"/>
              </a:rPr>
              <a:t>т</a:t>
            </a:r>
            <a:r>
              <a:rPr dirty="0" sz="1600" spc="5">
                <a:solidFill>
                  <a:srgbClr val="344661"/>
                </a:solidFill>
                <a:latin typeface="Calibri"/>
                <a:cs typeface="Calibri"/>
              </a:rPr>
              <a:t>и</a:t>
            </a:r>
            <a:r>
              <a:rPr dirty="0" sz="1600" spc="-80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1600" spc="-5">
                <a:solidFill>
                  <a:srgbClr val="344661"/>
                </a:solidFill>
                <a:latin typeface="Calibri"/>
                <a:cs typeface="Calibri"/>
              </a:rPr>
              <a:t>ци</a:t>
            </a:r>
            <a:r>
              <a:rPr dirty="0" sz="1600" spc="5">
                <a:solidFill>
                  <a:srgbClr val="344661"/>
                </a:solidFill>
                <a:latin typeface="Calibri"/>
                <a:cs typeface="Calibri"/>
              </a:rPr>
              <a:t>фры,</a:t>
            </a:r>
            <a:r>
              <a:rPr dirty="0" sz="1600" spc="-45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1600" spc="5">
                <a:solidFill>
                  <a:srgbClr val="344661"/>
                </a:solidFill>
                <a:latin typeface="Calibri"/>
                <a:cs typeface="Calibri"/>
              </a:rPr>
              <a:t>при</a:t>
            </a:r>
            <a:r>
              <a:rPr dirty="0" sz="1600" spc="-40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1600" spc="-20">
                <a:solidFill>
                  <a:srgbClr val="344661"/>
                </a:solidFill>
                <a:latin typeface="Calibri"/>
                <a:cs typeface="Calibri"/>
              </a:rPr>
              <a:t>п</a:t>
            </a:r>
            <a:r>
              <a:rPr dirty="0" sz="1600" spc="-80">
                <a:solidFill>
                  <a:srgbClr val="344661"/>
                </a:solidFill>
                <a:latin typeface="Calibri"/>
                <a:cs typeface="Calibri"/>
              </a:rPr>
              <a:t>о</a:t>
            </a:r>
            <a:r>
              <a:rPr dirty="0" sz="1600" spc="-55">
                <a:solidFill>
                  <a:srgbClr val="344661"/>
                </a:solidFill>
                <a:latin typeface="Calibri"/>
                <a:cs typeface="Calibri"/>
              </a:rPr>
              <a:t>д</a:t>
            </a:r>
            <a:r>
              <a:rPr dirty="0" sz="1600" spc="-35">
                <a:solidFill>
                  <a:srgbClr val="344661"/>
                </a:solidFill>
                <a:latin typeface="Calibri"/>
                <a:cs typeface="Calibri"/>
              </a:rPr>
              <a:t>счё</a:t>
            </a:r>
            <a:r>
              <a:rPr dirty="0" sz="1600" spc="-50">
                <a:solidFill>
                  <a:srgbClr val="344661"/>
                </a:solidFill>
                <a:latin typeface="Calibri"/>
                <a:cs typeface="Calibri"/>
              </a:rPr>
              <a:t>т</a:t>
            </a:r>
            <a:r>
              <a:rPr dirty="0" sz="1600" spc="5">
                <a:solidFill>
                  <a:srgbClr val="344661"/>
                </a:solidFill>
                <a:latin typeface="Calibri"/>
                <a:cs typeface="Calibri"/>
              </a:rPr>
              <a:t>е</a:t>
            </a:r>
            <a:r>
              <a:rPr dirty="0" sz="1600" spc="-35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1600" spc="5">
                <a:solidFill>
                  <a:srgbClr val="344661"/>
                </a:solidFill>
                <a:latin typeface="Calibri"/>
                <a:cs typeface="Calibri"/>
              </a:rPr>
              <a:t>не</a:t>
            </a:r>
            <a:endParaRPr sz="1600">
              <a:latin typeface="Calibri"/>
              <a:cs typeface="Calibri"/>
            </a:endParaRPr>
          </a:p>
          <a:p>
            <a:pPr marL="356870">
              <a:lnSpc>
                <a:spcPct val="100000"/>
              </a:lnSpc>
              <a:spcBef>
                <a:spcPts val="5"/>
              </a:spcBef>
            </a:pPr>
            <a:r>
              <a:rPr dirty="0" sz="1600" spc="-10">
                <a:solidFill>
                  <a:srgbClr val="344661"/>
                </a:solidFill>
                <a:latin typeface="Calibri"/>
                <a:cs typeface="Calibri"/>
              </a:rPr>
              <a:t>учитываются</a:t>
            </a:r>
            <a:r>
              <a:rPr dirty="0" sz="1600" spc="-90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1600" spc="-5">
                <a:solidFill>
                  <a:srgbClr val="344661"/>
                </a:solidFill>
                <a:latin typeface="Calibri"/>
                <a:cs typeface="Calibri"/>
              </a:rPr>
              <a:t>(«5</a:t>
            </a:r>
            <a:r>
              <a:rPr dirty="0" sz="1600" spc="-25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1600" spc="-5">
                <a:solidFill>
                  <a:srgbClr val="344661"/>
                </a:solidFill>
                <a:latin typeface="Calibri"/>
                <a:cs typeface="Calibri"/>
              </a:rPr>
              <a:t>лет»</a:t>
            </a:r>
            <a:r>
              <a:rPr dirty="0" sz="1600" spc="-55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1600">
                <a:solidFill>
                  <a:srgbClr val="344661"/>
                </a:solidFill>
                <a:latin typeface="Calibri"/>
                <a:cs typeface="Calibri"/>
              </a:rPr>
              <a:t>–</a:t>
            </a:r>
            <a:r>
              <a:rPr dirty="0" sz="1600" spc="40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1600" spc="-35">
                <a:solidFill>
                  <a:srgbClr val="344661"/>
                </a:solidFill>
                <a:latin typeface="Calibri"/>
                <a:cs typeface="Calibri"/>
              </a:rPr>
              <a:t>одно</a:t>
            </a:r>
            <a:r>
              <a:rPr dirty="0" sz="1600" spc="-55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1600" spc="-5">
                <a:solidFill>
                  <a:srgbClr val="344661"/>
                </a:solidFill>
                <a:latin typeface="Calibri"/>
                <a:cs typeface="Calibri"/>
              </a:rPr>
              <a:t>слово,</a:t>
            </a:r>
            <a:r>
              <a:rPr dirty="0" sz="1600" spc="-20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1600">
                <a:solidFill>
                  <a:srgbClr val="344661"/>
                </a:solidFill>
                <a:latin typeface="Calibri"/>
                <a:cs typeface="Calibri"/>
              </a:rPr>
              <a:t>«пять</a:t>
            </a:r>
            <a:r>
              <a:rPr dirty="0" sz="1600" spc="-15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1600" spc="-5">
                <a:solidFill>
                  <a:srgbClr val="344661"/>
                </a:solidFill>
                <a:latin typeface="Calibri"/>
                <a:cs typeface="Calibri"/>
              </a:rPr>
              <a:t>лет»</a:t>
            </a:r>
            <a:r>
              <a:rPr dirty="0" sz="1600" spc="-55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1600">
                <a:solidFill>
                  <a:srgbClr val="344661"/>
                </a:solidFill>
                <a:latin typeface="Calibri"/>
                <a:cs typeface="Calibri"/>
              </a:rPr>
              <a:t>–</a:t>
            </a:r>
            <a:r>
              <a:rPr dirty="0" sz="1600" spc="35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1600">
                <a:solidFill>
                  <a:srgbClr val="344661"/>
                </a:solidFill>
                <a:latin typeface="Calibri"/>
                <a:cs typeface="Calibri"/>
              </a:rPr>
              <a:t>два</a:t>
            </a:r>
            <a:r>
              <a:rPr dirty="0" sz="1600" spc="-80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1600" spc="-5">
                <a:solidFill>
                  <a:srgbClr val="344661"/>
                </a:solidFill>
                <a:latin typeface="Calibri"/>
                <a:cs typeface="Calibri"/>
              </a:rPr>
              <a:t>слова).</a:t>
            </a:r>
            <a:endParaRPr sz="1600">
              <a:latin typeface="Calibri"/>
              <a:cs typeface="Calibri"/>
            </a:endParaRPr>
          </a:p>
          <a:p>
            <a:pPr marL="356870" indent="-344805">
              <a:lnSpc>
                <a:spcPct val="100000"/>
              </a:lnSpc>
              <a:buAutoNum type="arabicPeriod" startAt="5"/>
              <a:tabLst>
                <a:tab pos="356870" algn="l"/>
                <a:tab pos="357505" algn="l"/>
              </a:tabLst>
            </a:pPr>
            <a:r>
              <a:rPr dirty="0" sz="1600">
                <a:solidFill>
                  <a:srgbClr val="344661"/>
                </a:solidFill>
                <a:latin typeface="Calibri"/>
                <a:cs typeface="Calibri"/>
              </a:rPr>
              <a:t>Цитаты</a:t>
            </a:r>
            <a:r>
              <a:rPr dirty="0" sz="1600" spc="-90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1600">
                <a:solidFill>
                  <a:srgbClr val="344661"/>
                </a:solidFill>
                <a:latin typeface="Calibri"/>
                <a:cs typeface="Calibri"/>
              </a:rPr>
              <a:t>вк</a:t>
            </a:r>
            <a:r>
              <a:rPr dirty="0" sz="1600" spc="-10">
                <a:solidFill>
                  <a:srgbClr val="344661"/>
                </a:solidFill>
                <a:latin typeface="Calibri"/>
                <a:cs typeface="Calibri"/>
              </a:rPr>
              <a:t>люч</a:t>
            </a:r>
            <a:r>
              <a:rPr dirty="0" sz="1600">
                <a:solidFill>
                  <a:srgbClr val="344661"/>
                </a:solidFill>
                <a:latin typeface="Calibri"/>
                <a:cs typeface="Calibri"/>
              </a:rPr>
              <a:t>а</a:t>
            </a:r>
            <a:r>
              <a:rPr dirty="0" sz="1600" spc="-35">
                <a:solidFill>
                  <a:srgbClr val="344661"/>
                </a:solidFill>
                <a:latin typeface="Calibri"/>
                <a:cs typeface="Calibri"/>
              </a:rPr>
              <a:t>ю</a:t>
            </a:r>
            <a:r>
              <a:rPr dirty="0" sz="1600" spc="-25">
                <a:solidFill>
                  <a:srgbClr val="344661"/>
                </a:solidFill>
                <a:latin typeface="Calibri"/>
                <a:cs typeface="Calibri"/>
              </a:rPr>
              <a:t>т</a:t>
            </a:r>
            <a:r>
              <a:rPr dirty="0" sz="1600" spc="-10">
                <a:solidFill>
                  <a:srgbClr val="344661"/>
                </a:solidFill>
                <a:latin typeface="Calibri"/>
                <a:cs typeface="Calibri"/>
              </a:rPr>
              <a:t>с</a:t>
            </a:r>
            <a:r>
              <a:rPr dirty="0" sz="1600">
                <a:solidFill>
                  <a:srgbClr val="344661"/>
                </a:solidFill>
                <a:latin typeface="Calibri"/>
                <a:cs typeface="Calibri"/>
              </a:rPr>
              <a:t>я</a:t>
            </a:r>
            <a:r>
              <a:rPr dirty="0" sz="1600" spc="-165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1600">
                <a:solidFill>
                  <a:srgbClr val="344661"/>
                </a:solidFill>
                <a:latin typeface="Calibri"/>
                <a:cs typeface="Calibri"/>
              </a:rPr>
              <a:t>в</a:t>
            </a:r>
            <a:r>
              <a:rPr dirty="0" sz="1600" spc="-30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1600" spc="-10">
                <a:solidFill>
                  <a:srgbClr val="344661"/>
                </a:solidFill>
                <a:latin typeface="Calibri"/>
                <a:cs typeface="Calibri"/>
              </a:rPr>
              <a:t>о</a:t>
            </a:r>
            <a:r>
              <a:rPr dirty="0" sz="1600" spc="5">
                <a:solidFill>
                  <a:srgbClr val="344661"/>
                </a:solidFill>
                <a:latin typeface="Calibri"/>
                <a:cs typeface="Calibri"/>
              </a:rPr>
              <a:t>б</a:t>
            </a:r>
            <a:r>
              <a:rPr dirty="0" sz="1600" spc="-25">
                <a:solidFill>
                  <a:srgbClr val="344661"/>
                </a:solidFill>
                <a:latin typeface="Calibri"/>
                <a:cs typeface="Calibri"/>
              </a:rPr>
              <a:t>щ</a:t>
            </a:r>
            <a:r>
              <a:rPr dirty="0" sz="1600" spc="-10">
                <a:solidFill>
                  <a:srgbClr val="344661"/>
                </a:solidFill>
                <a:latin typeface="Calibri"/>
                <a:cs typeface="Calibri"/>
              </a:rPr>
              <a:t>е</a:t>
            </a:r>
            <a:r>
              <a:rPr dirty="0" sz="1600">
                <a:solidFill>
                  <a:srgbClr val="344661"/>
                </a:solidFill>
                <a:latin typeface="Calibri"/>
                <a:cs typeface="Calibri"/>
              </a:rPr>
              <a:t>е</a:t>
            </a:r>
            <a:r>
              <a:rPr dirty="0" sz="1600" spc="-30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1600" spc="-50">
                <a:solidFill>
                  <a:srgbClr val="344661"/>
                </a:solidFill>
                <a:latin typeface="Calibri"/>
                <a:cs typeface="Calibri"/>
              </a:rPr>
              <a:t>к</a:t>
            </a:r>
            <a:r>
              <a:rPr dirty="0" sz="1600" spc="-60">
                <a:solidFill>
                  <a:srgbClr val="344661"/>
                </a:solidFill>
                <a:latin typeface="Calibri"/>
                <a:cs typeface="Calibri"/>
              </a:rPr>
              <a:t>о</a:t>
            </a:r>
            <a:r>
              <a:rPr dirty="0" sz="1600" spc="-30">
                <a:solidFill>
                  <a:srgbClr val="344661"/>
                </a:solidFill>
                <a:latin typeface="Calibri"/>
                <a:cs typeface="Calibri"/>
              </a:rPr>
              <a:t>ли</a:t>
            </a:r>
            <a:r>
              <a:rPr dirty="0" sz="1600" spc="-35">
                <a:solidFill>
                  <a:srgbClr val="344661"/>
                </a:solidFill>
                <a:latin typeface="Calibri"/>
                <a:cs typeface="Calibri"/>
              </a:rPr>
              <a:t>чес</a:t>
            </a:r>
            <a:r>
              <a:rPr dirty="0" sz="1600" spc="-25">
                <a:solidFill>
                  <a:srgbClr val="344661"/>
                </a:solidFill>
                <a:latin typeface="Calibri"/>
                <a:cs typeface="Calibri"/>
              </a:rPr>
              <a:t>т</a:t>
            </a:r>
            <a:r>
              <a:rPr dirty="0" sz="1600" spc="-30">
                <a:solidFill>
                  <a:srgbClr val="344661"/>
                </a:solidFill>
                <a:latin typeface="Calibri"/>
                <a:cs typeface="Calibri"/>
              </a:rPr>
              <a:t>в</a:t>
            </a:r>
            <a:r>
              <a:rPr dirty="0" sz="1600">
                <a:solidFill>
                  <a:srgbClr val="344661"/>
                </a:solidFill>
                <a:latin typeface="Calibri"/>
                <a:cs typeface="Calibri"/>
              </a:rPr>
              <a:t>о</a:t>
            </a:r>
            <a:r>
              <a:rPr dirty="0" sz="1600" spc="35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1600" spc="-10">
                <a:solidFill>
                  <a:srgbClr val="344661"/>
                </a:solidFill>
                <a:latin typeface="Calibri"/>
                <a:cs typeface="Calibri"/>
              </a:rPr>
              <a:t>с</a:t>
            </a:r>
            <a:r>
              <a:rPr dirty="0" sz="1600" spc="-5">
                <a:solidFill>
                  <a:srgbClr val="344661"/>
                </a:solidFill>
                <a:latin typeface="Calibri"/>
                <a:cs typeface="Calibri"/>
              </a:rPr>
              <a:t>л</a:t>
            </a:r>
            <a:r>
              <a:rPr dirty="0" sz="1600" spc="-15">
                <a:solidFill>
                  <a:srgbClr val="344661"/>
                </a:solidFill>
                <a:latin typeface="Calibri"/>
                <a:cs typeface="Calibri"/>
              </a:rPr>
              <a:t>о</a:t>
            </a:r>
            <a:r>
              <a:rPr dirty="0" sz="1600">
                <a:solidFill>
                  <a:srgbClr val="344661"/>
                </a:solidFill>
                <a:latin typeface="Calibri"/>
                <a:cs typeface="Calibri"/>
              </a:rPr>
              <a:t>в.</a:t>
            </a:r>
            <a:endParaRPr sz="1600">
              <a:latin typeface="Calibri"/>
              <a:cs typeface="Calibri"/>
            </a:endParaRPr>
          </a:p>
          <a:p>
            <a:pPr marL="356870">
              <a:lnSpc>
                <a:spcPct val="100000"/>
              </a:lnSpc>
            </a:pPr>
            <a:r>
              <a:rPr dirty="0" sz="1600">
                <a:solidFill>
                  <a:srgbClr val="E65E52"/>
                </a:solidFill>
                <a:latin typeface="Calibri"/>
                <a:cs typeface="Calibri"/>
              </a:rPr>
              <a:t>Слова</a:t>
            </a:r>
            <a:r>
              <a:rPr dirty="0" sz="1600" spc="-80">
                <a:solidFill>
                  <a:srgbClr val="E65E52"/>
                </a:solidFill>
                <a:latin typeface="Calibri"/>
                <a:cs typeface="Calibri"/>
              </a:rPr>
              <a:t> </a:t>
            </a:r>
            <a:r>
              <a:rPr dirty="0" sz="1600">
                <a:solidFill>
                  <a:srgbClr val="E65E52"/>
                </a:solidFill>
                <a:latin typeface="Calibri"/>
                <a:cs typeface="Calibri"/>
              </a:rPr>
              <a:t>из</a:t>
            </a:r>
            <a:r>
              <a:rPr dirty="0" sz="1600" spc="-35">
                <a:solidFill>
                  <a:srgbClr val="E65E52"/>
                </a:solidFill>
                <a:latin typeface="Calibri"/>
                <a:cs typeface="Calibri"/>
              </a:rPr>
              <a:t> </a:t>
            </a:r>
            <a:r>
              <a:rPr dirty="0" sz="1600" spc="-30">
                <a:solidFill>
                  <a:srgbClr val="E65E52"/>
                </a:solidFill>
                <a:latin typeface="Calibri"/>
                <a:cs typeface="Calibri"/>
              </a:rPr>
              <a:t>формулировки</a:t>
            </a:r>
            <a:r>
              <a:rPr dirty="0" sz="1600" spc="-10">
                <a:solidFill>
                  <a:srgbClr val="E65E52"/>
                </a:solidFill>
                <a:latin typeface="Calibri"/>
                <a:cs typeface="Calibri"/>
              </a:rPr>
              <a:t> </a:t>
            </a:r>
            <a:r>
              <a:rPr dirty="0" sz="1600" spc="-25">
                <a:solidFill>
                  <a:srgbClr val="E65E52"/>
                </a:solidFill>
                <a:latin typeface="Calibri"/>
                <a:cs typeface="Calibri"/>
              </a:rPr>
              <a:t>темы</a:t>
            </a:r>
            <a:r>
              <a:rPr dirty="0" sz="1600" spc="5">
                <a:solidFill>
                  <a:srgbClr val="E65E52"/>
                </a:solidFill>
                <a:latin typeface="Calibri"/>
                <a:cs typeface="Calibri"/>
              </a:rPr>
              <a:t> в</a:t>
            </a:r>
            <a:r>
              <a:rPr dirty="0" sz="1600" spc="-30">
                <a:solidFill>
                  <a:srgbClr val="E65E52"/>
                </a:solidFill>
                <a:latin typeface="Calibri"/>
                <a:cs typeface="Calibri"/>
              </a:rPr>
              <a:t> количество</a:t>
            </a:r>
            <a:r>
              <a:rPr dirty="0" sz="1600" spc="60">
                <a:solidFill>
                  <a:srgbClr val="E65E52"/>
                </a:solidFill>
                <a:latin typeface="Calibri"/>
                <a:cs typeface="Calibri"/>
              </a:rPr>
              <a:t> </a:t>
            </a:r>
            <a:r>
              <a:rPr dirty="0" sz="1600" spc="-5">
                <a:solidFill>
                  <a:srgbClr val="E65E52"/>
                </a:solidFill>
                <a:latin typeface="Calibri"/>
                <a:cs typeface="Calibri"/>
              </a:rPr>
              <a:t>слов</a:t>
            </a:r>
            <a:r>
              <a:rPr dirty="0" sz="1600" spc="-30">
                <a:solidFill>
                  <a:srgbClr val="E65E52"/>
                </a:solidFill>
                <a:latin typeface="Calibri"/>
                <a:cs typeface="Calibri"/>
              </a:rPr>
              <a:t> </a:t>
            </a:r>
            <a:r>
              <a:rPr dirty="0" sz="1600" spc="-5">
                <a:solidFill>
                  <a:srgbClr val="E65E52"/>
                </a:solidFill>
                <a:latin typeface="Calibri"/>
                <a:cs typeface="Calibri"/>
              </a:rPr>
              <a:t>сочинения</a:t>
            </a:r>
            <a:r>
              <a:rPr dirty="0" sz="1600" spc="-75">
                <a:solidFill>
                  <a:srgbClr val="E65E52"/>
                </a:solidFill>
                <a:latin typeface="Calibri"/>
                <a:cs typeface="Calibri"/>
              </a:rPr>
              <a:t> </a:t>
            </a:r>
            <a:r>
              <a:rPr dirty="0" sz="1600" spc="5">
                <a:solidFill>
                  <a:srgbClr val="E65E52"/>
                </a:solidFill>
                <a:latin typeface="Calibri"/>
                <a:cs typeface="Calibri"/>
              </a:rPr>
              <a:t>не</a:t>
            </a:r>
            <a:endParaRPr sz="1600">
              <a:latin typeface="Calibri"/>
              <a:cs typeface="Calibri"/>
            </a:endParaRPr>
          </a:p>
          <a:p>
            <a:pPr marL="356870">
              <a:lnSpc>
                <a:spcPct val="100000"/>
              </a:lnSpc>
            </a:pPr>
            <a:r>
              <a:rPr dirty="0" sz="1600" spc="-35">
                <a:solidFill>
                  <a:srgbClr val="E65E52"/>
                </a:solidFill>
                <a:latin typeface="Calibri"/>
                <a:cs typeface="Calibri"/>
              </a:rPr>
              <a:t>входят!</a:t>
            </a:r>
            <a:endParaRPr sz="1600">
              <a:latin typeface="Calibri"/>
              <a:cs typeface="Calibri"/>
            </a:endParaRPr>
          </a:p>
          <a:p>
            <a:pPr marL="356870">
              <a:lnSpc>
                <a:spcPct val="100000"/>
              </a:lnSpc>
            </a:pPr>
            <a:r>
              <a:rPr dirty="0" sz="1600" spc="-15">
                <a:solidFill>
                  <a:srgbClr val="E65E52"/>
                </a:solidFill>
                <a:latin typeface="Calibri"/>
                <a:cs typeface="Calibri"/>
              </a:rPr>
              <a:t>Н</a:t>
            </a:r>
            <a:r>
              <a:rPr dirty="0" sz="1600" spc="-35">
                <a:solidFill>
                  <a:srgbClr val="E65E52"/>
                </a:solidFill>
                <a:latin typeface="Calibri"/>
                <a:cs typeface="Calibri"/>
              </a:rPr>
              <a:t>ео</a:t>
            </a:r>
            <a:r>
              <a:rPr dirty="0" sz="1600" spc="-45">
                <a:solidFill>
                  <a:srgbClr val="E65E52"/>
                </a:solidFill>
                <a:latin typeface="Calibri"/>
                <a:cs typeface="Calibri"/>
              </a:rPr>
              <a:t>б</a:t>
            </a:r>
            <a:r>
              <a:rPr dirty="0" sz="1600" spc="-50">
                <a:solidFill>
                  <a:srgbClr val="E65E52"/>
                </a:solidFill>
                <a:latin typeface="Calibri"/>
                <a:cs typeface="Calibri"/>
              </a:rPr>
              <a:t>х</a:t>
            </a:r>
            <a:r>
              <a:rPr dirty="0" sz="1600" spc="-80">
                <a:solidFill>
                  <a:srgbClr val="E65E52"/>
                </a:solidFill>
                <a:latin typeface="Calibri"/>
                <a:cs typeface="Calibri"/>
              </a:rPr>
              <a:t>о</a:t>
            </a:r>
            <a:r>
              <a:rPr dirty="0" sz="1600" spc="-35">
                <a:solidFill>
                  <a:srgbClr val="E65E52"/>
                </a:solidFill>
                <a:latin typeface="Calibri"/>
                <a:cs typeface="Calibri"/>
              </a:rPr>
              <a:t>д</a:t>
            </a:r>
            <a:r>
              <a:rPr dirty="0" sz="1600" spc="-30">
                <a:solidFill>
                  <a:srgbClr val="E65E52"/>
                </a:solidFill>
                <a:latin typeface="Calibri"/>
                <a:cs typeface="Calibri"/>
              </a:rPr>
              <a:t>и</a:t>
            </a:r>
            <a:r>
              <a:rPr dirty="0" sz="1600" spc="-30">
                <a:solidFill>
                  <a:srgbClr val="E65E52"/>
                </a:solidFill>
                <a:latin typeface="Calibri"/>
                <a:cs typeface="Calibri"/>
              </a:rPr>
              <a:t>м</a:t>
            </a:r>
            <a:r>
              <a:rPr dirty="0" sz="1600">
                <a:solidFill>
                  <a:srgbClr val="E65E52"/>
                </a:solidFill>
                <a:latin typeface="Calibri"/>
                <a:cs typeface="Calibri"/>
              </a:rPr>
              <a:t>о</a:t>
            </a:r>
            <a:r>
              <a:rPr dirty="0" sz="1600" spc="-10">
                <a:solidFill>
                  <a:srgbClr val="E65E52"/>
                </a:solidFill>
                <a:latin typeface="Calibri"/>
                <a:cs typeface="Calibri"/>
              </a:rPr>
              <a:t> </a:t>
            </a:r>
            <a:r>
              <a:rPr dirty="0" sz="1600" spc="-10">
                <a:solidFill>
                  <a:srgbClr val="E65E52"/>
                </a:solidFill>
                <a:latin typeface="Calibri"/>
                <a:cs typeface="Calibri"/>
              </a:rPr>
              <a:t>учи</a:t>
            </a:r>
            <a:r>
              <a:rPr dirty="0" sz="1600" spc="-5">
                <a:solidFill>
                  <a:srgbClr val="E65E52"/>
                </a:solidFill>
                <a:latin typeface="Calibri"/>
                <a:cs typeface="Calibri"/>
              </a:rPr>
              <a:t>т</a:t>
            </a:r>
            <a:r>
              <a:rPr dirty="0" sz="1600" spc="10">
                <a:solidFill>
                  <a:srgbClr val="E65E52"/>
                </a:solidFill>
                <a:latin typeface="Calibri"/>
                <a:cs typeface="Calibri"/>
              </a:rPr>
              <a:t>ы</a:t>
            </a:r>
            <a:r>
              <a:rPr dirty="0" sz="1600">
                <a:solidFill>
                  <a:srgbClr val="E65E52"/>
                </a:solidFill>
                <a:latin typeface="Calibri"/>
                <a:cs typeface="Calibri"/>
              </a:rPr>
              <a:t>вать</a:t>
            </a:r>
            <a:r>
              <a:rPr dirty="0" sz="1600" spc="-135">
                <a:solidFill>
                  <a:srgbClr val="E65E52"/>
                </a:solidFill>
                <a:latin typeface="Calibri"/>
                <a:cs typeface="Calibri"/>
              </a:rPr>
              <a:t> </a:t>
            </a:r>
            <a:r>
              <a:rPr dirty="0" sz="1600">
                <a:solidFill>
                  <a:srgbClr val="E65E52"/>
                </a:solidFill>
                <a:latin typeface="Calibri"/>
                <a:cs typeface="Calibri"/>
              </a:rPr>
              <a:t>ав</a:t>
            </a:r>
            <a:r>
              <a:rPr dirty="0" sz="1600" spc="-30">
                <a:solidFill>
                  <a:srgbClr val="E65E52"/>
                </a:solidFill>
                <a:latin typeface="Calibri"/>
                <a:cs typeface="Calibri"/>
              </a:rPr>
              <a:t>т</a:t>
            </a:r>
            <a:r>
              <a:rPr dirty="0" sz="1600" spc="-10">
                <a:solidFill>
                  <a:srgbClr val="E65E52"/>
                </a:solidFill>
                <a:latin typeface="Calibri"/>
                <a:cs typeface="Calibri"/>
              </a:rPr>
              <a:t>о</a:t>
            </a:r>
            <a:r>
              <a:rPr dirty="0" sz="1600" spc="-5">
                <a:solidFill>
                  <a:srgbClr val="E65E52"/>
                </a:solidFill>
                <a:latin typeface="Calibri"/>
                <a:cs typeface="Calibri"/>
              </a:rPr>
              <a:t>р</a:t>
            </a:r>
            <a:r>
              <a:rPr dirty="0" sz="1600" spc="-15">
                <a:solidFill>
                  <a:srgbClr val="E65E52"/>
                </a:solidFill>
                <a:latin typeface="Calibri"/>
                <a:cs typeface="Calibri"/>
              </a:rPr>
              <a:t>с</a:t>
            </a:r>
            <a:r>
              <a:rPr dirty="0" sz="1600">
                <a:solidFill>
                  <a:srgbClr val="E65E52"/>
                </a:solidFill>
                <a:latin typeface="Calibri"/>
                <a:cs typeface="Calibri"/>
              </a:rPr>
              <a:t>к</a:t>
            </a:r>
            <a:r>
              <a:rPr dirty="0" sz="1600" spc="-15">
                <a:solidFill>
                  <a:srgbClr val="E65E52"/>
                </a:solidFill>
                <a:latin typeface="Calibri"/>
                <a:cs typeface="Calibri"/>
              </a:rPr>
              <a:t>у</a:t>
            </a:r>
            <a:r>
              <a:rPr dirty="0" sz="1600" spc="5">
                <a:solidFill>
                  <a:srgbClr val="E65E52"/>
                </a:solidFill>
                <a:latin typeface="Calibri"/>
                <a:cs typeface="Calibri"/>
              </a:rPr>
              <a:t>ю</a:t>
            </a:r>
            <a:r>
              <a:rPr dirty="0" sz="1600" spc="-30">
                <a:solidFill>
                  <a:srgbClr val="E65E52"/>
                </a:solidFill>
                <a:latin typeface="Calibri"/>
                <a:cs typeface="Calibri"/>
              </a:rPr>
              <a:t> </a:t>
            </a:r>
            <a:r>
              <a:rPr dirty="0" sz="1600" spc="-10">
                <a:solidFill>
                  <a:srgbClr val="E65E52"/>
                </a:solidFill>
                <a:latin typeface="Calibri"/>
                <a:cs typeface="Calibri"/>
              </a:rPr>
              <a:t>о</a:t>
            </a:r>
            <a:r>
              <a:rPr dirty="0" sz="1600" spc="-5">
                <a:solidFill>
                  <a:srgbClr val="E65E52"/>
                </a:solidFill>
                <a:latin typeface="Calibri"/>
                <a:cs typeface="Calibri"/>
              </a:rPr>
              <a:t>р</a:t>
            </a:r>
            <a:r>
              <a:rPr dirty="0" sz="1600" spc="-20">
                <a:solidFill>
                  <a:srgbClr val="E65E52"/>
                </a:solidFill>
                <a:latin typeface="Calibri"/>
                <a:cs typeface="Calibri"/>
              </a:rPr>
              <a:t>ф</a:t>
            </a:r>
            <a:r>
              <a:rPr dirty="0" sz="1600" spc="-10">
                <a:solidFill>
                  <a:srgbClr val="E65E52"/>
                </a:solidFill>
                <a:latin typeface="Calibri"/>
                <a:cs typeface="Calibri"/>
              </a:rPr>
              <a:t>о</a:t>
            </a:r>
            <a:r>
              <a:rPr dirty="0" sz="1600">
                <a:solidFill>
                  <a:srgbClr val="E65E52"/>
                </a:solidFill>
                <a:latin typeface="Calibri"/>
                <a:cs typeface="Calibri"/>
              </a:rPr>
              <a:t>г</a:t>
            </a:r>
            <a:r>
              <a:rPr dirty="0" sz="1600" spc="-35">
                <a:solidFill>
                  <a:srgbClr val="E65E52"/>
                </a:solidFill>
                <a:latin typeface="Calibri"/>
                <a:cs typeface="Calibri"/>
              </a:rPr>
              <a:t>р</a:t>
            </a:r>
            <a:r>
              <a:rPr dirty="0" sz="1600">
                <a:solidFill>
                  <a:srgbClr val="E65E52"/>
                </a:solidFill>
                <a:latin typeface="Calibri"/>
                <a:cs typeface="Calibri"/>
              </a:rPr>
              <a:t>а</a:t>
            </a:r>
            <a:r>
              <a:rPr dirty="0" sz="1600" spc="-20">
                <a:solidFill>
                  <a:srgbClr val="E65E52"/>
                </a:solidFill>
                <a:latin typeface="Calibri"/>
                <a:cs typeface="Calibri"/>
              </a:rPr>
              <a:t>ф</a:t>
            </a:r>
            <a:r>
              <a:rPr dirty="0" sz="1600" spc="-30">
                <a:solidFill>
                  <a:srgbClr val="E65E52"/>
                </a:solidFill>
                <a:latin typeface="Calibri"/>
                <a:cs typeface="Calibri"/>
              </a:rPr>
              <a:t>и</a:t>
            </a:r>
            <a:r>
              <a:rPr dirty="0" sz="1600" spc="-5">
                <a:solidFill>
                  <a:srgbClr val="E65E52"/>
                </a:solidFill>
                <a:latin typeface="Calibri"/>
                <a:cs typeface="Calibri"/>
              </a:rPr>
              <a:t>ю</a:t>
            </a:r>
            <a:r>
              <a:rPr dirty="0" sz="1600">
                <a:solidFill>
                  <a:srgbClr val="E65E52"/>
                </a:solidFill>
                <a:latin typeface="Calibri"/>
                <a:cs typeface="Calibri"/>
              </a:rPr>
              <a:t>:</a:t>
            </a:r>
            <a:r>
              <a:rPr dirty="0" sz="1600" spc="-165">
                <a:solidFill>
                  <a:srgbClr val="E65E52"/>
                </a:solidFill>
                <a:latin typeface="Calibri"/>
                <a:cs typeface="Calibri"/>
              </a:rPr>
              <a:t> </a:t>
            </a:r>
            <a:r>
              <a:rPr dirty="0" sz="1600" spc="-10">
                <a:solidFill>
                  <a:srgbClr val="E65E52"/>
                </a:solidFill>
                <a:latin typeface="Calibri"/>
                <a:cs typeface="Calibri"/>
              </a:rPr>
              <a:t>«че</a:t>
            </a:r>
            <a:r>
              <a:rPr dirty="0" sz="1600" spc="-5">
                <a:solidFill>
                  <a:srgbClr val="E65E52"/>
                </a:solidFill>
                <a:latin typeface="Calibri"/>
                <a:cs typeface="Calibri"/>
              </a:rPr>
              <a:t>рно</a:t>
            </a:r>
            <a:endParaRPr sz="1600">
              <a:latin typeface="Calibri"/>
              <a:cs typeface="Calibri"/>
            </a:endParaRPr>
          </a:p>
          <a:p>
            <a:pPr marL="356870">
              <a:lnSpc>
                <a:spcPct val="100000"/>
              </a:lnSpc>
            </a:pPr>
            <a:r>
              <a:rPr dirty="0" sz="1600" spc="10">
                <a:solidFill>
                  <a:srgbClr val="E65E52"/>
                </a:solidFill>
                <a:latin typeface="Calibri"/>
                <a:cs typeface="Calibri"/>
              </a:rPr>
              <a:t>б</a:t>
            </a:r>
            <a:r>
              <a:rPr dirty="0" sz="1600" spc="-55">
                <a:solidFill>
                  <a:srgbClr val="E65E52"/>
                </a:solidFill>
                <a:latin typeface="Calibri"/>
                <a:cs typeface="Calibri"/>
              </a:rPr>
              <a:t>е</a:t>
            </a:r>
            <a:r>
              <a:rPr dirty="0" sz="1600" spc="-5">
                <a:solidFill>
                  <a:srgbClr val="E65E52"/>
                </a:solidFill>
                <a:latin typeface="Calibri"/>
                <a:cs typeface="Calibri"/>
              </a:rPr>
              <a:t>л</a:t>
            </a:r>
            <a:r>
              <a:rPr dirty="0" sz="1600" spc="10">
                <a:solidFill>
                  <a:srgbClr val="E65E52"/>
                </a:solidFill>
                <a:latin typeface="Calibri"/>
                <a:cs typeface="Calibri"/>
              </a:rPr>
              <a:t>ы</a:t>
            </a:r>
            <a:r>
              <a:rPr dirty="0" sz="1600">
                <a:solidFill>
                  <a:srgbClr val="E65E52"/>
                </a:solidFill>
                <a:latin typeface="Calibri"/>
                <a:cs typeface="Calibri"/>
              </a:rPr>
              <a:t>й</a:t>
            </a:r>
            <a:r>
              <a:rPr dirty="0" sz="1600" spc="5">
                <a:solidFill>
                  <a:srgbClr val="E65E52"/>
                </a:solidFill>
                <a:latin typeface="Calibri"/>
                <a:cs typeface="Calibri"/>
              </a:rPr>
              <a:t>»</a:t>
            </a:r>
            <a:r>
              <a:rPr dirty="0" sz="1600" spc="-155">
                <a:solidFill>
                  <a:srgbClr val="E65E52"/>
                </a:solidFill>
                <a:latin typeface="Calibri"/>
                <a:cs typeface="Calibri"/>
              </a:rPr>
              <a:t> </a:t>
            </a:r>
            <a:r>
              <a:rPr dirty="0" sz="1600" spc="5">
                <a:solidFill>
                  <a:srgbClr val="E65E52"/>
                </a:solidFill>
                <a:latin typeface="Calibri"/>
                <a:cs typeface="Calibri"/>
              </a:rPr>
              <a:t>–</a:t>
            </a:r>
            <a:r>
              <a:rPr dirty="0" sz="1600" spc="10">
                <a:solidFill>
                  <a:srgbClr val="E65E52"/>
                </a:solidFill>
                <a:latin typeface="Calibri"/>
                <a:cs typeface="Calibri"/>
              </a:rPr>
              <a:t> </a:t>
            </a:r>
            <a:r>
              <a:rPr dirty="0" sz="1600" spc="5">
                <a:solidFill>
                  <a:srgbClr val="E65E52"/>
                </a:solidFill>
                <a:latin typeface="Calibri"/>
                <a:cs typeface="Calibri"/>
              </a:rPr>
              <a:t>2</a:t>
            </a:r>
            <a:r>
              <a:rPr dirty="0" sz="1600" spc="-30">
                <a:solidFill>
                  <a:srgbClr val="E65E52"/>
                </a:solidFill>
                <a:latin typeface="Calibri"/>
                <a:cs typeface="Calibri"/>
              </a:rPr>
              <a:t> </a:t>
            </a:r>
            <a:r>
              <a:rPr dirty="0" sz="1600" spc="-10">
                <a:solidFill>
                  <a:srgbClr val="E65E52"/>
                </a:solidFill>
                <a:latin typeface="Calibri"/>
                <a:cs typeface="Calibri"/>
              </a:rPr>
              <a:t>сл</a:t>
            </a:r>
            <a:r>
              <a:rPr dirty="0" sz="1600" spc="-30">
                <a:solidFill>
                  <a:srgbClr val="E65E52"/>
                </a:solidFill>
                <a:latin typeface="Calibri"/>
                <a:cs typeface="Calibri"/>
              </a:rPr>
              <a:t>о</a:t>
            </a:r>
            <a:r>
              <a:rPr dirty="0" sz="1600" spc="-5">
                <a:solidFill>
                  <a:srgbClr val="E65E52"/>
                </a:solidFill>
                <a:latin typeface="Calibri"/>
                <a:cs typeface="Calibri"/>
              </a:rPr>
              <a:t>ва.</a:t>
            </a:r>
            <a:endParaRPr sz="1600">
              <a:latin typeface="Calibri"/>
              <a:cs typeface="Calibri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0" y="5215128"/>
            <a:ext cx="9144000" cy="460375"/>
          </a:xfrm>
          <a:custGeom>
            <a:avLst/>
            <a:gdLst/>
            <a:ahLst/>
            <a:cxnLst/>
            <a:rect l="l" t="t" r="r" b="b"/>
            <a:pathLst>
              <a:path w="9144000" h="460375">
                <a:moveTo>
                  <a:pt x="9144000" y="0"/>
                </a:moveTo>
                <a:lnTo>
                  <a:pt x="0" y="0"/>
                </a:lnTo>
                <a:lnTo>
                  <a:pt x="0" y="459994"/>
                </a:lnTo>
                <a:lnTo>
                  <a:pt x="9144000" y="459994"/>
                </a:lnTo>
                <a:lnTo>
                  <a:pt x="9144000" y="0"/>
                </a:lnTo>
                <a:close/>
              </a:path>
            </a:pathLst>
          </a:custGeom>
          <a:solidFill>
            <a:srgbClr val="E65E5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 txBox="1"/>
          <p:nvPr/>
        </p:nvSpPr>
        <p:spPr>
          <a:xfrm>
            <a:off x="3580003" y="5254574"/>
            <a:ext cx="1057910" cy="30035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 spc="-5" b="1">
                <a:solidFill>
                  <a:srgbClr val="FFFFFF"/>
                </a:solidFill>
                <a:latin typeface="Calibri"/>
                <a:cs typeface="Calibri"/>
              </a:rPr>
              <a:t>ПРИМЕРЫ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438099" y="5652008"/>
            <a:ext cx="3909060" cy="2997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 spc="-30">
                <a:solidFill>
                  <a:srgbClr val="344661"/>
                </a:solidFill>
                <a:latin typeface="Calibri"/>
                <a:cs typeface="Calibri"/>
              </a:rPr>
              <a:t>Александр</a:t>
            </a:r>
            <a:r>
              <a:rPr dirty="0" sz="1800" spc="465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1800" spc="-30">
                <a:solidFill>
                  <a:srgbClr val="344661"/>
                </a:solidFill>
                <a:latin typeface="Calibri"/>
                <a:cs typeface="Calibri"/>
              </a:rPr>
              <a:t>Сергеевич</a:t>
            </a:r>
            <a:r>
              <a:rPr dirty="0" sz="1800" spc="160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344661"/>
                </a:solidFill>
                <a:latin typeface="Calibri"/>
                <a:cs typeface="Calibri"/>
              </a:rPr>
              <a:t>Пушкин</a:t>
            </a:r>
            <a:r>
              <a:rPr dirty="0" sz="1800" spc="-30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344661"/>
                </a:solidFill>
                <a:latin typeface="Calibri"/>
                <a:cs typeface="Calibri"/>
              </a:rPr>
              <a:t>–</a:t>
            </a:r>
            <a:r>
              <a:rPr dirty="0" sz="1800" spc="15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344661"/>
                </a:solidFill>
                <a:latin typeface="Calibri"/>
                <a:cs typeface="Calibri"/>
              </a:rPr>
              <a:t>3</a:t>
            </a:r>
            <a:r>
              <a:rPr dirty="0" sz="1800" spc="-5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344661"/>
                </a:solidFill>
                <a:latin typeface="Calibri"/>
                <a:cs typeface="Calibri"/>
              </a:rPr>
              <a:t>слова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4559046" y="5652008"/>
            <a:ext cx="2620010" cy="58674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>
                <a:solidFill>
                  <a:srgbClr val="344661"/>
                </a:solidFill>
                <a:latin typeface="Calibri"/>
                <a:cs typeface="Calibri"/>
              </a:rPr>
              <a:t>-</a:t>
            </a:r>
            <a:r>
              <a:rPr dirty="0" sz="1800" spc="-10">
                <a:solidFill>
                  <a:srgbClr val="344661"/>
                </a:solidFill>
                <a:latin typeface="Calibri"/>
                <a:cs typeface="Calibri"/>
              </a:rPr>
              <a:t>А</a:t>
            </a:r>
            <a:r>
              <a:rPr dirty="0" sz="1800" spc="-5">
                <a:solidFill>
                  <a:srgbClr val="344661"/>
                </a:solidFill>
                <a:latin typeface="Calibri"/>
                <a:cs typeface="Calibri"/>
              </a:rPr>
              <a:t>.</a:t>
            </a:r>
            <a:r>
              <a:rPr dirty="0" sz="1800">
                <a:solidFill>
                  <a:srgbClr val="344661"/>
                </a:solidFill>
                <a:latin typeface="Calibri"/>
                <a:cs typeface="Calibri"/>
              </a:rPr>
              <a:t>С.</a:t>
            </a:r>
            <a:r>
              <a:rPr dirty="0" sz="1800" spc="-100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1800" spc="5">
                <a:solidFill>
                  <a:srgbClr val="344661"/>
                </a:solidFill>
                <a:latin typeface="Calibri"/>
                <a:cs typeface="Calibri"/>
              </a:rPr>
              <a:t>П</a:t>
            </a:r>
            <a:r>
              <a:rPr dirty="0" sz="1800">
                <a:solidFill>
                  <a:srgbClr val="344661"/>
                </a:solidFill>
                <a:latin typeface="Calibri"/>
                <a:cs typeface="Calibri"/>
              </a:rPr>
              <a:t>у</a:t>
            </a:r>
            <a:r>
              <a:rPr dirty="0" sz="1800" spc="5">
                <a:solidFill>
                  <a:srgbClr val="344661"/>
                </a:solidFill>
                <a:latin typeface="Calibri"/>
                <a:cs typeface="Calibri"/>
              </a:rPr>
              <a:t>ш</a:t>
            </a:r>
            <a:r>
              <a:rPr dirty="0" sz="1800">
                <a:solidFill>
                  <a:srgbClr val="344661"/>
                </a:solidFill>
                <a:latin typeface="Calibri"/>
                <a:cs typeface="Calibri"/>
              </a:rPr>
              <a:t>к</a:t>
            </a:r>
            <a:r>
              <a:rPr dirty="0" sz="1800" spc="10">
                <a:solidFill>
                  <a:srgbClr val="344661"/>
                </a:solidFill>
                <a:latin typeface="Calibri"/>
                <a:cs typeface="Calibri"/>
              </a:rPr>
              <a:t>и</a:t>
            </a:r>
            <a:r>
              <a:rPr dirty="0" sz="1800">
                <a:solidFill>
                  <a:srgbClr val="344661"/>
                </a:solidFill>
                <a:latin typeface="Calibri"/>
                <a:cs typeface="Calibri"/>
              </a:rPr>
              <a:t>н</a:t>
            </a:r>
            <a:r>
              <a:rPr dirty="0" sz="1800" spc="-20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344661"/>
                </a:solidFill>
                <a:latin typeface="Calibri"/>
                <a:cs typeface="Calibri"/>
              </a:rPr>
              <a:t>–</a:t>
            </a:r>
            <a:r>
              <a:rPr dirty="0" sz="1800" spc="-35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344661"/>
                </a:solidFill>
                <a:latin typeface="Calibri"/>
                <a:cs typeface="Calibri"/>
              </a:rPr>
              <a:t>1 </a:t>
            </a:r>
            <a:r>
              <a:rPr dirty="0" sz="1800" spc="5">
                <a:solidFill>
                  <a:srgbClr val="344661"/>
                </a:solidFill>
                <a:latin typeface="Calibri"/>
                <a:cs typeface="Calibri"/>
              </a:rPr>
              <a:t>с</a:t>
            </a:r>
            <a:r>
              <a:rPr dirty="0" sz="1800" spc="-10">
                <a:solidFill>
                  <a:srgbClr val="344661"/>
                </a:solidFill>
                <a:latin typeface="Calibri"/>
                <a:cs typeface="Calibri"/>
              </a:rPr>
              <a:t>л</a:t>
            </a:r>
            <a:r>
              <a:rPr dirty="0" sz="1800" spc="5">
                <a:solidFill>
                  <a:srgbClr val="344661"/>
                </a:solidFill>
                <a:latin typeface="Calibri"/>
                <a:cs typeface="Calibri"/>
              </a:rPr>
              <a:t>ов</a:t>
            </a:r>
            <a:r>
              <a:rPr dirty="0" sz="1800">
                <a:solidFill>
                  <a:srgbClr val="344661"/>
                </a:solidFill>
                <a:latin typeface="Calibri"/>
                <a:cs typeface="Calibri"/>
              </a:rPr>
              <a:t>о</a:t>
            </a:r>
            <a:endParaRPr sz="18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800">
                <a:solidFill>
                  <a:srgbClr val="344661"/>
                </a:solidFill>
                <a:latin typeface="Calibri"/>
                <a:cs typeface="Calibri"/>
              </a:rPr>
              <a:t>в</a:t>
            </a:r>
            <a:r>
              <a:rPr dirty="0" sz="1800" spc="-40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1800" spc="-5">
                <a:solidFill>
                  <a:srgbClr val="344661"/>
                </a:solidFill>
                <a:latin typeface="Calibri"/>
                <a:cs typeface="Calibri"/>
              </a:rPr>
              <a:t>возрасте</a:t>
            </a:r>
            <a:r>
              <a:rPr dirty="0" sz="1800" spc="-35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1800" spc="-5">
                <a:solidFill>
                  <a:srgbClr val="344661"/>
                </a:solidFill>
                <a:latin typeface="Calibri"/>
                <a:cs typeface="Calibri"/>
              </a:rPr>
              <a:t>22</a:t>
            </a:r>
            <a:r>
              <a:rPr dirty="0" sz="1800" spc="-35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1800" spc="-10">
                <a:solidFill>
                  <a:srgbClr val="344661"/>
                </a:solidFill>
                <a:latin typeface="Calibri"/>
                <a:cs typeface="Calibri"/>
              </a:rPr>
              <a:t>лет</a:t>
            </a:r>
            <a:r>
              <a:rPr dirty="0" sz="1800" spc="-55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344661"/>
                </a:solidFill>
                <a:latin typeface="Calibri"/>
                <a:cs typeface="Calibri"/>
              </a:rPr>
              <a:t>– 3</a:t>
            </a:r>
            <a:r>
              <a:rPr dirty="0" sz="1800" spc="-10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344661"/>
                </a:solidFill>
                <a:latin typeface="Calibri"/>
                <a:cs typeface="Calibri"/>
              </a:rPr>
              <a:t>слова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438099" y="5925718"/>
            <a:ext cx="3934460" cy="84963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3850640" algn="l"/>
              </a:tabLst>
            </a:pPr>
            <a:r>
              <a:rPr dirty="0" sz="1800">
                <a:solidFill>
                  <a:srgbClr val="344661"/>
                </a:solidFill>
                <a:latin typeface="Calibri"/>
                <a:cs typeface="Calibri"/>
              </a:rPr>
              <a:t>в</a:t>
            </a:r>
            <a:r>
              <a:rPr dirty="0" sz="1800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344661"/>
                </a:solidFill>
                <a:latin typeface="Calibri"/>
                <a:cs typeface="Calibri"/>
              </a:rPr>
              <a:t>в</a:t>
            </a:r>
            <a:r>
              <a:rPr dirty="0" sz="1800" spc="5">
                <a:solidFill>
                  <a:srgbClr val="344661"/>
                </a:solidFill>
                <a:latin typeface="Calibri"/>
                <a:cs typeface="Calibri"/>
              </a:rPr>
              <a:t>оз</a:t>
            </a:r>
            <a:r>
              <a:rPr dirty="0" sz="1800" spc="-10">
                <a:solidFill>
                  <a:srgbClr val="344661"/>
                </a:solidFill>
                <a:latin typeface="Calibri"/>
                <a:cs typeface="Calibri"/>
              </a:rPr>
              <a:t>р</a:t>
            </a:r>
            <a:r>
              <a:rPr dirty="0" sz="1800">
                <a:solidFill>
                  <a:srgbClr val="344661"/>
                </a:solidFill>
                <a:latin typeface="Calibri"/>
                <a:cs typeface="Calibri"/>
              </a:rPr>
              <a:t>а</a:t>
            </a:r>
            <a:r>
              <a:rPr dirty="0" sz="1800" spc="5">
                <a:solidFill>
                  <a:srgbClr val="344661"/>
                </a:solidFill>
                <a:latin typeface="Calibri"/>
                <a:cs typeface="Calibri"/>
              </a:rPr>
              <a:t>с</a:t>
            </a:r>
            <a:r>
              <a:rPr dirty="0" sz="1800" spc="-75">
                <a:solidFill>
                  <a:srgbClr val="344661"/>
                </a:solidFill>
                <a:latin typeface="Calibri"/>
                <a:cs typeface="Calibri"/>
              </a:rPr>
              <a:t>т</a:t>
            </a:r>
            <a:r>
              <a:rPr dirty="0" sz="1800">
                <a:solidFill>
                  <a:srgbClr val="344661"/>
                </a:solidFill>
                <a:latin typeface="Calibri"/>
                <a:cs typeface="Calibri"/>
              </a:rPr>
              <a:t>е</a:t>
            </a:r>
            <a:r>
              <a:rPr dirty="0" sz="1800" spc="40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344661"/>
                </a:solidFill>
                <a:latin typeface="Calibri"/>
                <a:cs typeface="Calibri"/>
              </a:rPr>
              <a:t>двад</a:t>
            </a:r>
            <a:r>
              <a:rPr dirty="0" sz="1800" spc="5">
                <a:solidFill>
                  <a:srgbClr val="344661"/>
                </a:solidFill>
                <a:latin typeface="Calibri"/>
                <a:cs typeface="Calibri"/>
              </a:rPr>
              <a:t>ц</a:t>
            </a:r>
            <a:r>
              <a:rPr dirty="0" sz="1800">
                <a:solidFill>
                  <a:srgbClr val="344661"/>
                </a:solidFill>
                <a:latin typeface="Calibri"/>
                <a:cs typeface="Calibri"/>
              </a:rPr>
              <a:t>ати</a:t>
            </a:r>
            <a:r>
              <a:rPr dirty="0" sz="1800" spc="-114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344661"/>
                </a:solidFill>
                <a:latin typeface="Calibri"/>
                <a:cs typeface="Calibri"/>
              </a:rPr>
              <a:t>двух</a:t>
            </a:r>
            <a:r>
              <a:rPr dirty="0" sz="1800" spc="-85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1800" spc="-10">
                <a:solidFill>
                  <a:srgbClr val="344661"/>
                </a:solidFill>
                <a:latin typeface="Calibri"/>
                <a:cs typeface="Calibri"/>
              </a:rPr>
              <a:t>л</a:t>
            </a:r>
            <a:r>
              <a:rPr dirty="0" sz="1800" spc="-35">
                <a:solidFill>
                  <a:srgbClr val="344661"/>
                </a:solidFill>
                <a:latin typeface="Calibri"/>
                <a:cs typeface="Calibri"/>
              </a:rPr>
              <a:t>е</a:t>
            </a:r>
            <a:r>
              <a:rPr dirty="0" sz="1800">
                <a:solidFill>
                  <a:srgbClr val="344661"/>
                </a:solidFill>
                <a:latin typeface="Calibri"/>
                <a:cs typeface="Calibri"/>
              </a:rPr>
              <a:t>т</a:t>
            </a:r>
            <a:r>
              <a:rPr dirty="0" sz="1800" spc="70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344661"/>
                </a:solidFill>
                <a:latin typeface="Calibri"/>
                <a:cs typeface="Calibri"/>
              </a:rPr>
              <a:t>–</a:t>
            </a:r>
            <a:r>
              <a:rPr dirty="0" sz="1800" spc="-10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344661"/>
                </a:solidFill>
                <a:latin typeface="Calibri"/>
                <a:cs typeface="Calibri"/>
              </a:rPr>
              <a:t>5</a:t>
            </a:r>
            <a:r>
              <a:rPr dirty="0" sz="1800" spc="25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1800" spc="5">
                <a:solidFill>
                  <a:srgbClr val="344661"/>
                </a:solidFill>
                <a:latin typeface="Calibri"/>
                <a:cs typeface="Calibri"/>
              </a:rPr>
              <a:t>с</a:t>
            </a:r>
            <a:r>
              <a:rPr dirty="0" sz="1800" spc="-10">
                <a:solidFill>
                  <a:srgbClr val="344661"/>
                </a:solidFill>
                <a:latin typeface="Calibri"/>
                <a:cs typeface="Calibri"/>
              </a:rPr>
              <a:t>л</a:t>
            </a:r>
            <a:r>
              <a:rPr dirty="0" sz="1800" spc="5">
                <a:solidFill>
                  <a:srgbClr val="344661"/>
                </a:solidFill>
                <a:latin typeface="Calibri"/>
                <a:cs typeface="Calibri"/>
              </a:rPr>
              <a:t>о</a:t>
            </a:r>
            <a:r>
              <a:rPr dirty="0" sz="1800">
                <a:solidFill>
                  <a:srgbClr val="344661"/>
                </a:solidFill>
                <a:latin typeface="Calibri"/>
                <a:cs typeface="Calibri"/>
              </a:rPr>
              <a:t>в</a:t>
            </a:r>
            <a:r>
              <a:rPr dirty="0" sz="1800">
                <a:solidFill>
                  <a:srgbClr val="344661"/>
                </a:solidFill>
                <a:latin typeface="Calibri"/>
                <a:cs typeface="Calibri"/>
              </a:rPr>
              <a:t>	</a:t>
            </a:r>
            <a:r>
              <a:rPr dirty="0" sz="1800">
                <a:solidFill>
                  <a:srgbClr val="344661"/>
                </a:solidFill>
                <a:latin typeface="Calibri"/>
                <a:cs typeface="Calibri"/>
              </a:rPr>
              <a:t>-</a:t>
            </a:r>
            <a:endParaRPr sz="18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dirty="0" sz="1800" spc="-30">
                <a:solidFill>
                  <a:srgbClr val="344661"/>
                </a:solidFill>
                <a:latin typeface="Calibri"/>
                <a:cs typeface="Calibri"/>
              </a:rPr>
              <a:t>Белогорская</a:t>
            </a:r>
            <a:r>
              <a:rPr dirty="0" sz="1800" spc="-50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1800" spc="-5">
                <a:solidFill>
                  <a:srgbClr val="344661"/>
                </a:solidFill>
                <a:latin typeface="Calibri"/>
                <a:cs typeface="Calibri"/>
              </a:rPr>
              <a:t>крепость</a:t>
            </a:r>
            <a:r>
              <a:rPr dirty="0" sz="1800" spc="30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344661"/>
                </a:solidFill>
                <a:latin typeface="Calibri"/>
                <a:cs typeface="Calibri"/>
              </a:rPr>
              <a:t>–</a:t>
            </a:r>
            <a:r>
              <a:rPr dirty="0" sz="1800" spc="-45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344661"/>
                </a:solidFill>
                <a:latin typeface="Calibri"/>
                <a:cs typeface="Calibri"/>
              </a:rPr>
              <a:t>2</a:t>
            </a:r>
            <a:r>
              <a:rPr dirty="0" sz="1800" spc="-15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344661"/>
                </a:solidFill>
                <a:latin typeface="Calibri"/>
                <a:cs typeface="Calibri"/>
              </a:rPr>
              <a:t>слова</a:t>
            </a:r>
            <a:endParaRPr sz="18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</a:pPr>
            <a:r>
              <a:rPr dirty="0" sz="1800" spc="-5">
                <a:solidFill>
                  <a:srgbClr val="344661"/>
                </a:solidFill>
                <a:latin typeface="Calibri"/>
                <a:cs typeface="Calibri"/>
              </a:rPr>
              <a:t>дл</a:t>
            </a:r>
            <a:r>
              <a:rPr dirty="0" sz="1800">
                <a:solidFill>
                  <a:srgbClr val="344661"/>
                </a:solidFill>
                <a:latin typeface="Calibri"/>
                <a:cs typeface="Calibri"/>
              </a:rPr>
              <a:t>я</a:t>
            </a:r>
            <a:r>
              <a:rPr dirty="0" sz="1800" spc="-95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1800" spc="-50">
                <a:solidFill>
                  <a:srgbClr val="344661"/>
                </a:solidFill>
                <a:latin typeface="Calibri"/>
                <a:cs typeface="Calibri"/>
              </a:rPr>
              <a:t>т</a:t>
            </a:r>
            <a:r>
              <a:rPr dirty="0" sz="1800" spc="-15">
                <a:solidFill>
                  <a:srgbClr val="344661"/>
                </a:solidFill>
                <a:latin typeface="Calibri"/>
                <a:cs typeface="Calibri"/>
              </a:rPr>
              <a:t>о</a:t>
            </a:r>
            <a:r>
              <a:rPr dirty="0" sz="1800" spc="-50">
                <a:solidFill>
                  <a:srgbClr val="344661"/>
                </a:solidFill>
                <a:latin typeface="Calibri"/>
                <a:cs typeface="Calibri"/>
              </a:rPr>
              <a:t>г</a:t>
            </a:r>
            <a:r>
              <a:rPr dirty="0" sz="1800">
                <a:solidFill>
                  <a:srgbClr val="344661"/>
                </a:solidFill>
                <a:latin typeface="Calibri"/>
                <a:cs typeface="Calibri"/>
              </a:rPr>
              <a:t>о</a:t>
            </a:r>
            <a:r>
              <a:rPr dirty="0" sz="1800" spc="-40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344661"/>
                </a:solidFill>
                <a:latin typeface="Calibri"/>
                <a:cs typeface="Calibri"/>
              </a:rPr>
              <a:t>ч</a:t>
            </a:r>
            <a:r>
              <a:rPr dirty="0" sz="1800" spc="-35">
                <a:solidFill>
                  <a:srgbClr val="344661"/>
                </a:solidFill>
                <a:latin typeface="Calibri"/>
                <a:cs typeface="Calibri"/>
              </a:rPr>
              <a:t>т</a:t>
            </a:r>
            <a:r>
              <a:rPr dirty="0" sz="1800" spc="5">
                <a:solidFill>
                  <a:srgbClr val="344661"/>
                </a:solidFill>
                <a:latin typeface="Calibri"/>
                <a:cs typeface="Calibri"/>
              </a:rPr>
              <a:t>о</a:t>
            </a:r>
            <a:r>
              <a:rPr dirty="0" sz="1800">
                <a:solidFill>
                  <a:srgbClr val="344661"/>
                </a:solidFill>
                <a:latin typeface="Calibri"/>
                <a:cs typeface="Calibri"/>
              </a:rPr>
              <a:t>бы</a:t>
            </a:r>
            <a:r>
              <a:rPr dirty="0" sz="1800" spc="-25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344661"/>
                </a:solidFill>
                <a:latin typeface="Calibri"/>
                <a:cs typeface="Calibri"/>
              </a:rPr>
              <a:t>–</a:t>
            </a:r>
            <a:r>
              <a:rPr dirty="0" sz="1800" spc="15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344661"/>
                </a:solidFill>
                <a:latin typeface="Calibri"/>
                <a:cs typeface="Calibri"/>
              </a:rPr>
              <a:t>3</a:t>
            </a:r>
            <a:r>
              <a:rPr dirty="0" sz="1800" spc="-5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344661"/>
                </a:solidFill>
                <a:latin typeface="Calibri"/>
                <a:cs typeface="Calibri"/>
              </a:rPr>
              <a:t>с</a:t>
            </a:r>
            <a:r>
              <a:rPr dirty="0" sz="1800" spc="-10">
                <a:solidFill>
                  <a:srgbClr val="344661"/>
                </a:solidFill>
                <a:latin typeface="Calibri"/>
                <a:cs typeface="Calibri"/>
              </a:rPr>
              <a:t>л</a:t>
            </a:r>
            <a:r>
              <a:rPr dirty="0" sz="1800" spc="5">
                <a:solidFill>
                  <a:srgbClr val="344661"/>
                </a:solidFill>
                <a:latin typeface="Calibri"/>
                <a:cs typeface="Calibri"/>
              </a:rPr>
              <a:t>о</a:t>
            </a:r>
            <a:r>
              <a:rPr dirty="0" sz="1800">
                <a:solidFill>
                  <a:srgbClr val="344661"/>
                </a:solidFill>
                <a:latin typeface="Calibri"/>
                <a:cs typeface="Calibri"/>
              </a:rPr>
              <a:t>ва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12" name="object 12"/>
          <p:cNvSpPr/>
          <p:nvPr/>
        </p:nvSpPr>
        <p:spPr>
          <a:xfrm>
            <a:off x="143255" y="1499616"/>
            <a:ext cx="2855595" cy="3295015"/>
          </a:xfrm>
          <a:custGeom>
            <a:avLst/>
            <a:gdLst/>
            <a:ahLst/>
            <a:cxnLst/>
            <a:rect l="l" t="t" r="r" b="b"/>
            <a:pathLst>
              <a:path w="2855595" h="3295015">
                <a:moveTo>
                  <a:pt x="2855468" y="0"/>
                </a:moveTo>
                <a:lnTo>
                  <a:pt x="0" y="0"/>
                </a:lnTo>
                <a:lnTo>
                  <a:pt x="0" y="3294634"/>
                </a:lnTo>
                <a:lnTo>
                  <a:pt x="2855468" y="3294634"/>
                </a:lnTo>
                <a:lnTo>
                  <a:pt x="2855468" y="0"/>
                </a:lnTo>
                <a:close/>
              </a:path>
            </a:pathLst>
          </a:custGeom>
          <a:solidFill>
            <a:srgbClr val="F7CCC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3" name="object 13"/>
          <p:cNvSpPr txBox="1"/>
          <p:nvPr/>
        </p:nvSpPr>
        <p:spPr>
          <a:xfrm>
            <a:off x="234391" y="1504315"/>
            <a:ext cx="2616835" cy="2235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95"/>
              </a:spcBef>
            </a:pPr>
            <a:r>
              <a:rPr dirty="0" sz="1300" spc="-35" b="1">
                <a:solidFill>
                  <a:srgbClr val="344661"/>
                </a:solidFill>
                <a:latin typeface="Calibri"/>
                <a:cs typeface="Calibri"/>
              </a:rPr>
              <a:t>Рекомендуемое</a:t>
            </a:r>
            <a:r>
              <a:rPr dirty="0" sz="1300" spc="400" b="1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1300" spc="-35" b="1">
                <a:solidFill>
                  <a:srgbClr val="344661"/>
                </a:solidFill>
                <a:latin typeface="Calibri"/>
                <a:cs typeface="Calibri"/>
              </a:rPr>
              <a:t>количество</a:t>
            </a:r>
            <a:r>
              <a:rPr dirty="0" sz="1300" spc="525" b="1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1300" spc="-5" b="1">
                <a:solidFill>
                  <a:srgbClr val="344661"/>
                </a:solidFill>
                <a:latin typeface="Calibri"/>
                <a:cs typeface="Calibri"/>
              </a:rPr>
              <a:t>слов</a:t>
            </a:r>
            <a:r>
              <a:rPr dirty="0" sz="1300" spc="430" b="1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1300" spc="-5" b="1">
                <a:solidFill>
                  <a:srgbClr val="344661"/>
                </a:solidFill>
                <a:latin typeface="Calibri"/>
                <a:cs typeface="Calibri"/>
              </a:rPr>
              <a:t>–</a:t>
            </a:r>
            <a:endParaRPr sz="1300">
              <a:latin typeface="Calibri"/>
              <a:cs typeface="Calibri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234391" y="1703069"/>
            <a:ext cx="2708910" cy="301307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R="31750" indent="78740">
              <a:lnSpc>
                <a:spcPct val="100000"/>
              </a:lnSpc>
              <a:spcBef>
                <a:spcPts val="95"/>
              </a:spcBef>
              <a:tabLst>
                <a:tab pos="685800" algn="l"/>
                <a:tab pos="762000" algn="l"/>
                <a:tab pos="1280160" algn="l"/>
                <a:tab pos="2499995" algn="l"/>
              </a:tabLst>
            </a:pPr>
            <a:r>
              <a:rPr dirty="0" sz="1300" spc="-15" b="1">
                <a:solidFill>
                  <a:srgbClr val="344661"/>
                </a:solidFill>
                <a:latin typeface="Calibri"/>
                <a:cs typeface="Calibri"/>
              </a:rPr>
              <a:t>350</a:t>
            </a:r>
            <a:r>
              <a:rPr dirty="0" sz="1300" spc="-5" b="1">
                <a:solidFill>
                  <a:srgbClr val="344661"/>
                </a:solidFill>
                <a:latin typeface="Calibri"/>
                <a:cs typeface="Calibri"/>
              </a:rPr>
              <a:t>.</a:t>
            </a:r>
            <a:r>
              <a:rPr dirty="0" sz="1300" b="1">
                <a:solidFill>
                  <a:srgbClr val="344661"/>
                </a:solidFill>
                <a:latin typeface="Calibri"/>
                <a:cs typeface="Calibri"/>
              </a:rPr>
              <a:t>	</a:t>
            </a:r>
            <a:r>
              <a:rPr dirty="0" sz="1300" spc="-15" b="1">
                <a:solidFill>
                  <a:srgbClr val="344661"/>
                </a:solidFill>
                <a:latin typeface="Calibri"/>
                <a:cs typeface="Calibri"/>
              </a:rPr>
              <a:t>М</a:t>
            </a:r>
            <a:r>
              <a:rPr dirty="0" sz="1300" b="1">
                <a:solidFill>
                  <a:srgbClr val="344661"/>
                </a:solidFill>
                <a:latin typeface="Calibri"/>
                <a:cs typeface="Calibri"/>
              </a:rPr>
              <a:t>а</a:t>
            </a:r>
            <a:r>
              <a:rPr dirty="0" sz="1300" spc="-25" b="1">
                <a:solidFill>
                  <a:srgbClr val="344661"/>
                </a:solidFill>
                <a:latin typeface="Calibri"/>
                <a:cs typeface="Calibri"/>
              </a:rPr>
              <a:t>к</a:t>
            </a:r>
            <a:r>
              <a:rPr dirty="0" sz="1300" b="1">
                <a:solidFill>
                  <a:srgbClr val="344661"/>
                </a:solidFill>
                <a:latin typeface="Calibri"/>
                <a:cs typeface="Calibri"/>
              </a:rPr>
              <a:t>с</a:t>
            </a:r>
            <a:r>
              <a:rPr dirty="0" sz="1300" spc="-5" b="1">
                <a:solidFill>
                  <a:srgbClr val="344661"/>
                </a:solidFill>
                <a:latin typeface="Calibri"/>
                <a:cs typeface="Calibri"/>
              </a:rPr>
              <a:t>и</a:t>
            </a:r>
            <a:r>
              <a:rPr dirty="0" sz="1300" b="1">
                <a:solidFill>
                  <a:srgbClr val="344661"/>
                </a:solidFill>
                <a:latin typeface="Calibri"/>
                <a:cs typeface="Calibri"/>
              </a:rPr>
              <a:t>м</a:t>
            </a:r>
            <a:r>
              <a:rPr dirty="0" sz="1300" spc="-25" b="1">
                <a:solidFill>
                  <a:srgbClr val="344661"/>
                </a:solidFill>
                <a:latin typeface="Calibri"/>
                <a:cs typeface="Calibri"/>
              </a:rPr>
              <a:t>а</a:t>
            </a:r>
            <a:r>
              <a:rPr dirty="0" sz="1300" spc="-15" b="1">
                <a:solidFill>
                  <a:srgbClr val="344661"/>
                </a:solidFill>
                <a:latin typeface="Calibri"/>
                <a:cs typeface="Calibri"/>
              </a:rPr>
              <a:t>л</a:t>
            </a:r>
            <a:r>
              <a:rPr dirty="0" sz="1300" spc="-25" b="1">
                <a:solidFill>
                  <a:srgbClr val="344661"/>
                </a:solidFill>
                <a:latin typeface="Calibri"/>
                <a:cs typeface="Calibri"/>
              </a:rPr>
              <a:t>ь</a:t>
            </a:r>
            <a:r>
              <a:rPr dirty="0" sz="1300" spc="-20" b="1">
                <a:solidFill>
                  <a:srgbClr val="344661"/>
                </a:solidFill>
                <a:latin typeface="Calibri"/>
                <a:cs typeface="Calibri"/>
              </a:rPr>
              <a:t>н</a:t>
            </a:r>
            <a:r>
              <a:rPr dirty="0" sz="1300" spc="-5" b="1">
                <a:solidFill>
                  <a:srgbClr val="344661"/>
                </a:solidFill>
                <a:latin typeface="Calibri"/>
                <a:cs typeface="Calibri"/>
              </a:rPr>
              <a:t>ое</a:t>
            </a:r>
            <a:r>
              <a:rPr dirty="0" sz="1300" spc="-80" b="1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1300" spc="-50" b="1">
                <a:solidFill>
                  <a:srgbClr val="344661"/>
                </a:solidFill>
                <a:latin typeface="Calibri"/>
                <a:cs typeface="Calibri"/>
              </a:rPr>
              <a:t>к</a:t>
            </a:r>
            <a:r>
              <a:rPr dirty="0" sz="1300" spc="-55" b="1">
                <a:solidFill>
                  <a:srgbClr val="344661"/>
                </a:solidFill>
                <a:latin typeface="Calibri"/>
                <a:cs typeface="Calibri"/>
              </a:rPr>
              <a:t>о</a:t>
            </a:r>
            <a:r>
              <a:rPr dirty="0" sz="1300" spc="-40" b="1">
                <a:solidFill>
                  <a:srgbClr val="344661"/>
                </a:solidFill>
                <a:latin typeface="Calibri"/>
                <a:cs typeface="Calibri"/>
              </a:rPr>
              <a:t>л</a:t>
            </a:r>
            <a:r>
              <a:rPr dirty="0" sz="1300" spc="-35" b="1">
                <a:solidFill>
                  <a:srgbClr val="344661"/>
                </a:solidFill>
                <a:latin typeface="Calibri"/>
                <a:cs typeface="Calibri"/>
              </a:rPr>
              <a:t>и</a:t>
            </a:r>
            <a:r>
              <a:rPr dirty="0" sz="1300" spc="-40" b="1">
                <a:solidFill>
                  <a:srgbClr val="344661"/>
                </a:solidFill>
                <a:latin typeface="Calibri"/>
                <a:cs typeface="Calibri"/>
              </a:rPr>
              <a:t>ч</a:t>
            </a:r>
            <a:r>
              <a:rPr dirty="0" sz="1300" spc="-35" b="1">
                <a:solidFill>
                  <a:srgbClr val="344661"/>
                </a:solidFill>
                <a:latin typeface="Calibri"/>
                <a:cs typeface="Calibri"/>
              </a:rPr>
              <a:t>е</a:t>
            </a:r>
            <a:r>
              <a:rPr dirty="0" sz="1300" spc="-20" b="1">
                <a:solidFill>
                  <a:srgbClr val="344661"/>
                </a:solidFill>
                <a:latin typeface="Calibri"/>
                <a:cs typeface="Calibri"/>
              </a:rPr>
              <a:t>с</a:t>
            </a:r>
            <a:r>
              <a:rPr dirty="0" sz="1300" spc="-35" b="1">
                <a:solidFill>
                  <a:srgbClr val="344661"/>
                </a:solidFill>
                <a:latin typeface="Calibri"/>
                <a:cs typeface="Calibri"/>
              </a:rPr>
              <a:t>т</a:t>
            </a:r>
            <a:r>
              <a:rPr dirty="0" sz="1300" spc="-25" b="1">
                <a:solidFill>
                  <a:srgbClr val="344661"/>
                </a:solidFill>
                <a:latin typeface="Calibri"/>
                <a:cs typeface="Calibri"/>
              </a:rPr>
              <a:t>в</a:t>
            </a:r>
            <a:r>
              <a:rPr dirty="0" sz="1300" spc="-5" b="1">
                <a:solidFill>
                  <a:srgbClr val="344661"/>
                </a:solidFill>
                <a:latin typeface="Calibri"/>
                <a:cs typeface="Calibri"/>
              </a:rPr>
              <a:t>о  </a:t>
            </a:r>
            <a:r>
              <a:rPr dirty="0" sz="1300" b="1">
                <a:solidFill>
                  <a:srgbClr val="344661"/>
                </a:solidFill>
                <a:latin typeface="Calibri"/>
                <a:cs typeface="Calibri"/>
              </a:rPr>
              <a:t>с</a:t>
            </a:r>
            <a:r>
              <a:rPr dirty="0" sz="1300" spc="-40" b="1">
                <a:solidFill>
                  <a:srgbClr val="344661"/>
                </a:solidFill>
                <a:latin typeface="Calibri"/>
                <a:cs typeface="Calibri"/>
              </a:rPr>
              <a:t>л</a:t>
            </a:r>
            <a:r>
              <a:rPr dirty="0" sz="1300" spc="-5" b="1">
                <a:solidFill>
                  <a:srgbClr val="344661"/>
                </a:solidFill>
                <a:latin typeface="Calibri"/>
                <a:cs typeface="Calibri"/>
              </a:rPr>
              <a:t>ов</a:t>
            </a:r>
            <a:r>
              <a:rPr dirty="0" sz="1300" b="1">
                <a:solidFill>
                  <a:srgbClr val="344661"/>
                </a:solidFill>
                <a:latin typeface="Calibri"/>
                <a:cs typeface="Calibri"/>
              </a:rPr>
              <a:t>		</a:t>
            </a:r>
            <a:r>
              <a:rPr dirty="0" sz="1300" spc="-5" b="1">
                <a:solidFill>
                  <a:srgbClr val="344661"/>
                </a:solidFill>
                <a:latin typeface="Calibri"/>
                <a:cs typeface="Calibri"/>
              </a:rPr>
              <a:t>в</a:t>
            </a:r>
            <a:r>
              <a:rPr dirty="0" sz="1300" b="1">
                <a:solidFill>
                  <a:srgbClr val="344661"/>
                </a:solidFill>
                <a:latin typeface="Calibri"/>
                <a:cs typeface="Calibri"/>
              </a:rPr>
              <a:t>	</a:t>
            </a:r>
            <a:r>
              <a:rPr dirty="0" sz="1300" b="1">
                <a:solidFill>
                  <a:srgbClr val="344661"/>
                </a:solidFill>
                <a:latin typeface="Calibri"/>
                <a:cs typeface="Calibri"/>
              </a:rPr>
              <a:t>с</a:t>
            </a:r>
            <a:r>
              <a:rPr dirty="0" sz="1300" spc="-10" b="1">
                <a:solidFill>
                  <a:srgbClr val="344661"/>
                </a:solidFill>
                <a:latin typeface="Calibri"/>
                <a:cs typeface="Calibri"/>
              </a:rPr>
              <a:t>о</a:t>
            </a:r>
            <a:r>
              <a:rPr dirty="0" sz="1300" spc="-40" b="1">
                <a:solidFill>
                  <a:srgbClr val="344661"/>
                </a:solidFill>
                <a:latin typeface="Calibri"/>
                <a:cs typeface="Calibri"/>
              </a:rPr>
              <a:t>ч</a:t>
            </a:r>
            <a:r>
              <a:rPr dirty="0" sz="1300" spc="-10" b="1">
                <a:solidFill>
                  <a:srgbClr val="344661"/>
                </a:solidFill>
                <a:latin typeface="Calibri"/>
                <a:cs typeface="Calibri"/>
              </a:rPr>
              <a:t>и</a:t>
            </a:r>
            <a:r>
              <a:rPr dirty="0" sz="1300" spc="-40" b="1">
                <a:solidFill>
                  <a:srgbClr val="344661"/>
                </a:solidFill>
                <a:latin typeface="Calibri"/>
                <a:cs typeface="Calibri"/>
              </a:rPr>
              <a:t>н</a:t>
            </a:r>
            <a:r>
              <a:rPr dirty="0" sz="1300" spc="-35" b="1">
                <a:solidFill>
                  <a:srgbClr val="344661"/>
                </a:solidFill>
                <a:latin typeface="Calibri"/>
                <a:cs typeface="Calibri"/>
              </a:rPr>
              <a:t>е</a:t>
            </a:r>
            <a:r>
              <a:rPr dirty="0" sz="1300" spc="-20" b="1">
                <a:solidFill>
                  <a:srgbClr val="344661"/>
                </a:solidFill>
                <a:latin typeface="Calibri"/>
                <a:cs typeface="Calibri"/>
              </a:rPr>
              <a:t>н</a:t>
            </a:r>
            <a:r>
              <a:rPr dirty="0" sz="1300" spc="-5" b="1">
                <a:solidFill>
                  <a:srgbClr val="344661"/>
                </a:solidFill>
                <a:latin typeface="Calibri"/>
                <a:cs typeface="Calibri"/>
              </a:rPr>
              <a:t>ии</a:t>
            </a:r>
            <a:r>
              <a:rPr dirty="0" sz="1300" b="1">
                <a:solidFill>
                  <a:srgbClr val="344661"/>
                </a:solidFill>
                <a:latin typeface="Calibri"/>
                <a:cs typeface="Calibri"/>
              </a:rPr>
              <a:t>	</a:t>
            </a:r>
            <a:r>
              <a:rPr dirty="0" sz="1300" spc="-40" b="1">
                <a:solidFill>
                  <a:srgbClr val="344661"/>
                </a:solidFill>
                <a:latin typeface="Calibri"/>
                <a:cs typeface="Calibri"/>
              </a:rPr>
              <a:t>н</a:t>
            </a:r>
            <a:r>
              <a:rPr dirty="0" sz="1300" spc="-5" b="1">
                <a:solidFill>
                  <a:srgbClr val="344661"/>
                </a:solidFill>
                <a:latin typeface="Calibri"/>
                <a:cs typeface="Calibri"/>
              </a:rPr>
              <a:t>е  </a:t>
            </a:r>
            <a:r>
              <a:rPr dirty="0" sz="1300" spc="-10" b="1">
                <a:solidFill>
                  <a:srgbClr val="344661"/>
                </a:solidFill>
                <a:latin typeface="Calibri"/>
                <a:cs typeface="Calibri"/>
              </a:rPr>
              <a:t>устанавливается.</a:t>
            </a:r>
            <a:endParaRPr sz="13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30"/>
              </a:spcBef>
            </a:pPr>
            <a:endParaRPr sz="1100">
              <a:latin typeface="Calibri"/>
              <a:cs typeface="Calibri"/>
            </a:endParaRPr>
          </a:p>
          <a:p>
            <a:pPr algn="just" marR="5080">
              <a:lnSpc>
                <a:spcPct val="101200"/>
              </a:lnSpc>
              <a:tabLst>
                <a:tab pos="1390015" algn="l"/>
                <a:tab pos="1411605" algn="l"/>
                <a:tab pos="2533650" algn="l"/>
              </a:tabLst>
            </a:pPr>
            <a:r>
              <a:rPr dirty="0" sz="1300" spc="-25" b="1">
                <a:solidFill>
                  <a:srgbClr val="344661"/>
                </a:solidFill>
                <a:latin typeface="Calibri"/>
                <a:cs typeface="Calibri"/>
              </a:rPr>
              <a:t>Если </a:t>
            </a:r>
            <a:r>
              <a:rPr dirty="0" sz="1300" spc="-5" b="1">
                <a:solidFill>
                  <a:srgbClr val="344661"/>
                </a:solidFill>
                <a:latin typeface="Calibri"/>
                <a:cs typeface="Calibri"/>
              </a:rPr>
              <a:t>в сочинении </a:t>
            </a:r>
            <a:r>
              <a:rPr dirty="0" sz="1300" spc="-10" b="1">
                <a:solidFill>
                  <a:srgbClr val="E65E52"/>
                </a:solidFill>
                <a:latin typeface="Calibri"/>
                <a:cs typeface="Calibri"/>
              </a:rPr>
              <a:t>менее </a:t>
            </a:r>
            <a:r>
              <a:rPr dirty="0" sz="1300" spc="-5" b="1">
                <a:solidFill>
                  <a:srgbClr val="E65E52"/>
                </a:solidFill>
                <a:latin typeface="Calibri"/>
                <a:cs typeface="Calibri"/>
              </a:rPr>
              <a:t>250 слов </a:t>
            </a:r>
            <a:r>
              <a:rPr dirty="0" sz="1300" spc="-5" b="1">
                <a:solidFill>
                  <a:srgbClr val="344661"/>
                </a:solidFill>
                <a:latin typeface="Calibri"/>
                <a:cs typeface="Calibri"/>
              </a:rPr>
              <a:t>(в </a:t>
            </a:r>
            <a:r>
              <a:rPr dirty="0" sz="1300" b="1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1300" spc="-30" b="1">
                <a:solidFill>
                  <a:srgbClr val="344661"/>
                </a:solidFill>
                <a:latin typeface="Calibri"/>
                <a:cs typeface="Calibri"/>
              </a:rPr>
              <a:t>подсчет</a:t>
            </a:r>
            <a:r>
              <a:rPr dirty="0" sz="1300" spc="235" b="1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1300" spc="-10" b="1">
                <a:solidFill>
                  <a:srgbClr val="344661"/>
                </a:solidFill>
                <a:latin typeface="Calibri"/>
                <a:cs typeface="Calibri"/>
              </a:rPr>
              <a:t>включаются</a:t>
            </a:r>
            <a:r>
              <a:rPr dirty="0" sz="1300" spc="275" b="1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1300" b="1">
                <a:solidFill>
                  <a:srgbClr val="344661"/>
                </a:solidFill>
                <a:latin typeface="Calibri"/>
                <a:cs typeface="Calibri"/>
              </a:rPr>
              <a:t>все</a:t>
            </a:r>
            <a:r>
              <a:rPr dirty="0" sz="1300" spc="295" b="1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1300" spc="-15" b="1">
                <a:solidFill>
                  <a:srgbClr val="344661"/>
                </a:solidFill>
                <a:latin typeface="Calibri"/>
                <a:cs typeface="Calibri"/>
              </a:rPr>
              <a:t>слова,</a:t>
            </a:r>
            <a:r>
              <a:rPr dirty="0" sz="1300" spc="265" b="1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1300" spc="-5" b="1">
                <a:solidFill>
                  <a:srgbClr val="344661"/>
                </a:solidFill>
                <a:latin typeface="Calibri"/>
                <a:cs typeface="Calibri"/>
              </a:rPr>
              <a:t>в </a:t>
            </a:r>
            <a:r>
              <a:rPr dirty="0" sz="1300" b="1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baseline="2136" sz="1950" spc="-30" b="1">
                <a:solidFill>
                  <a:srgbClr val="344661"/>
                </a:solidFill>
                <a:latin typeface="Calibri"/>
                <a:cs typeface="Calibri"/>
              </a:rPr>
              <a:t>том</a:t>
            </a:r>
            <a:r>
              <a:rPr dirty="0" baseline="2136" sz="1950" spc="337" b="1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baseline="2136" sz="1950" spc="-7" b="1">
                <a:solidFill>
                  <a:srgbClr val="344661"/>
                </a:solidFill>
                <a:latin typeface="Calibri"/>
                <a:cs typeface="Calibri"/>
              </a:rPr>
              <a:t>числе</a:t>
            </a:r>
            <a:r>
              <a:rPr dirty="0" baseline="2136" sz="1950" spc="307" b="1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baseline="2136" sz="1950" spc="-7" b="1">
                <a:solidFill>
                  <a:srgbClr val="344661"/>
                </a:solidFill>
                <a:latin typeface="Calibri"/>
                <a:cs typeface="Calibri"/>
              </a:rPr>
              <a:t>и		</a:t>
            </a:r>
            <a:r>
              <a:rPr dirty="0" sz="1300" spc="-15" b="1">
                <a:solidFill>
                  <a:srgbClr val="344661"/>
                </a:solidFill>
                <a:latin typeface="Calibri"/>
                <a:cs typeface="Calibri"/>
              </a:rPr>
              <a:t>служебные),</a:t>
            </a:r>
            <a:r>
              <a:rPr dirty="0" sz="1300" spc="140" b="1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1300" spc="-30" b="1">
                <a:solidFill>
                  <a:srgbClr val="344661"/>
                </a:solidFill>
                <a:latin typeface="Calibri"/>
                <a:cs typeface="Calibri"/>
              </a:rPr>
              <a:t>то </a:t>
            </a:r>
            <a:r>
              <a:rPr dirty="0" sz="1300" spc="-285" b="1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1300" spc="-10" b="1">
                <a:solidFill>
                  <a:srgbClr val="344661"/>
                </a:solidFill>
                <a:latin typeface="Calibri"/>
                <a:cs typeface="Calibri"/>
              </a:rPr>
              <a:t>выставляется	</a:t>
            </a:r>
            <a:r>
              <a:rPr dirty="0" sz="1300" spc="-20" b="1">
                <a:solidFill>
                  <a:srgbClr val="E65E52"/>
                </a:solidFill>
                <a:latin typeface="Calibri"/>
                <a:cs typeface="Calibri"/>
              </a:rPr>
              <a:t>«незачет»	</a:t>
            </a:r>
            <a:r>
              <a:rPr dirty="0" sz="1300" spc="-35" b="1">
                <a:solidFill>
                  <a:srgbClr val="E65E52"/>
                </a:solidFill>
                <a:latin typeface="Calibri"/>
                <a:cs typeface="Calibri"/>
              </a:rPr>
              <a:t>за </a:t>
            </a:r>
            <a:r>
              <a:rPr dirty="0" sz="1300" spc="-285" b="1">
                <a:solidFill>
                  <a:srgbClr val="E65E52"/>
                </a:solidFill>
                <a:latin typeface="Calibri"/>
                <a:cs typeface="Calibri"/>
              </a:rPr>
              <a:t> </a:t>
            </a:r>
            <a:r>
              <a:rPr dirty="0" sz="1300" spc="-15" b="1">
                <a:solidFill>
                  <a:srgbClr val="E65E52"/>
                </a:solidFill>
                <a:latin typeface="Calibri"/>
                <a:cs typeface="Calibri"/>
              </a:rPr>
              <a:t>невыполнение</a:t>
            </a:r>
            <a:r>
              <a:rPr dirty="0" sz="1300" spc="130" b="1">
                <a:solidFill>
                  <a:srgbClr val="E65E52"/>
                </a:solidFill>
                <a:latin typeface="Calibri"/>
                <a:cs typeface="Calibri"/>
              </a:rPr>
              <a:t> </a:t>
            </a:r>
            <a:r>
              <a:rPr dirty="0" sz="1300" spc="-5" b="1">
                <a:solidFill>
                  <a:srgbClr val="E65E52"/>
                </a:solidFill>
                <a:latin typeface="Calibri"/>
                <a:cs typeface="Calibri"/>
              </a:rPr>
              <a:t>требования</a:t>
            </a:r>
            <a:r>
              <a:rPr dirty="0" sz="1300" spc="160" b="1">
                <a:solidFill>
                  <a:srgbClr val="E65E52"/>
                </a:solidFill>
                <a:latin typeface="Calibri"/>
                <a:cs typeface="Calibri"/>
              </a:rPr>
              <a:t> </a:t>
            </a:r>
            <a:r>
              <a:rPr dirty="0" sz="1300" spc="-5" b="1">
                <a:solidFill>
                  <a:srgbClr val="E65E52"/>
                </a:solidFill>
                <a:latin typeface="Calibri"/>
                <a:cs typeface="Calibri"/>
              </a:rPr>
              <a:t>№</a:t>
            </a:r>
            <a:r>
              <a:rPr dirty="0" sz="1300" spc="215" b="1">
                <a:solidFill>
                  <a:srgbClr val="E65E52"/>
                </a:solidFill>
                <a:latin typeface="Calibri"/>
                <a:cs typeface="Calibri"/>
              </a:rPr>
              <a:t> </a:t>
            </a:r>
            <a:r>
              <a:rPr dirty="0" sz="1300" spc="-5" b="1">
                <a:solidFill>
                  <a:srgbClr val="E65E52"/>
                </a:solidFill>
                <a:latin typeface="Calibri"/>
                <a:cs typeface="Calibri"/>
              </a:rPr>
              <a:t>1</a:t>
            </a:r>
            <a:r>
              <a:rPr dirty="0" sz="1300" spc="125" b="1">
                <a:solidFill>
                  <a:srgbClr val="E65E52"/>
                </a:solidFill>
                <a:latin typeface="Calibri"/>
                <a:cs typeface="Calibri"/>
              </a:rPr>
              <a:t> </a:t>
            </a:r>
            <a:r>
              <a:rPr dirty="0" sz="1300" spc="-5" b="1">
                <a:solidFill>
                  <a:srgbClr val="E65E52"/>
                </a:solidFill>
                <a:latin typeface="Calibri"/>
                <a:cs typeface="Calibri"/>
              </a:rPr>
              <a:t>и</a:t>
            </a:r>
            <a:endParaRPr sz="1300">
              <a:latin typeface="Calibri"/>
              <a:cs typeface="Calibri"/>
            </a:endParaRPr>
          </a:p>
          <a:p>
            <a:pPr algn="just" marR="5080">
              <a:lnSpc>
                <a:spcPct val="103099"/>
              </a:lnSpc>
              <a:spcBef>
                <a:spcPts val="75"/>
              </a:spcBef>
              <a:tabLst>
                <a:tab pos="1185545" algn="l"/>
                <a:tab pos="2499995" algn="l"/>
              </a:tabLst>
            </a:pPr>
            <a:r>
              <a:rPr dirty="0" sz="1300" spc="-20" b="1">
                <a:solidFill>
                  <a:srgbClr val="E65E52"/>
                </a:solidFill>
                <a:latin typeface="Calibri"/>
                <a:cs typeface="Calibri"/>
              </a:rPr>
              <a:t>«незачет»</a:t>
            </a:r>
            <a:r>
              <a:rPr dirty="0" sz="1300" spc="-15" b="1">
                <a:solidFill>
                  <a:srgbClr val="E65E52"/>
                </a:solidFill>
                <a:latin typeface="Calibri"/>
                <a:cs typeface="Calibri"/>
              </a:rPr>
              <a:t> </a:t>
            </a:r>
            <a:r>
              <a:rPr dirty="0" sz="1300" spc="-5" b="1">
                <a:solidFill>
                  <a:srgbClr val="E65E52"/>
                </a:solidFill>
                <a:latin typeface="Calibri"/>
                <a:cs typeface="Calibri"/>
              </a:rPr>
              <a:t>за</a:t>
            </a:r>
            <a:r>
              <a:rPr dirty="0" sz="1300" b="1">
                <a:solidFill>
                  <a:srgbClr val="E65E52"/>
                </a:solidFill>
                <a:latin typeface="Calibri"/>
                <a:cs typeface="Calibri"/>
              </a:rPr>
              <a:t> работу</a:t>
            </a:r>
            <a:r>
              <a:rPr dirty="0" sz="1300" spc="5" b="1">
                <a:solidFill>
                  <a:srgbClr val="E65E52"/>
                </a:solidFill>
                <a:latin typeface="Calibri"/>
                <a:cs typeface="Calibri"/>
              </a:rPr>
              <a:t> </a:t>
            </a:r>
            <a:r>
              <a:rPr dirty="0" sz="1300" spc="-5" b="1">
                <a:solidFill>
                  <a:srgbClr val="E65E52"/>
                </a:solidFill>
                <a:latin typeface="Calibri"/>
                <a:cs typeface="Calibri"/>
              </a:rPr>
              <a:t>в</a:t>
            </a:r>
            <a:r>
              <a:rPr dirty="0" sz="1300" b="1">
                <a:solidFill>
                  <a:srgbClr val="E65E52"/>
                </a:solidFill>
                <a:latin typeface="Calibri"/>
                <a:cs typeface="Calibri"/>
              </a:rPr>
              <a:t> </a:t>
            </a:r>
            <a:r>
              <a:rPr dirty="0" sz="1300" spc="-35" b="1">
                <a:solidFill>
                  <a:srgbClr val="E65E52"/>
                </a:solidFill>
                <a:latin typeface="Calibri"/>
                <a:cs typeface="Calibri"/>
              </a:rPr>
              <a:t>целом</a:t>
            </a:r>
            <a:r>
              <a:rPr dirty="0" sz="1300" spc="-30" b="1">
                <a:solidFill>
                  <a:srgbClr val="E65E52"/>
                </a:solidFill>
                <a:latin typeface="Calibri"/>
                <a:cs typeface="Calibri"/>
              </a:rPr>
              <a:t> </a:t>
            </a:r>
            <a:r>
              <a:rPr dirty="0" sz="1300" spc="-10" b="1">
                <a:solidFill>
                  <a:srgbClr val="344661"/>
                </a:solidFill>
                <a:latin typeface="Calibri"/>
                <a:cs typeface="Calibri"/>
              </a:rPr>
              <a:t>(такое </a:t>
            </a:r>
            <a:r>
              <a:rPr dirty="0" sz="1300" spc="-280" b="1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1300" spc="-30" b="1">
                <a:solidFill>
                  <a:srgbClr val="344661"/>
                </a:solidFill>
                <a:latin typeface="Calibri"/>
                <a:cs typeface="Calibri"/>
              </a:rPr>
              <a:t>итоговое	</a:t>
            </a:r>
            <a:r>
              <a:rPr dirty="0" sz="1300" spc="-10" b="1">
                <a:solidFill>
                  <a:srgbClr val="344661"/>
                </a:solidFill>
                <a:latin typeface="Calibri"/>
                <a:cs typeface="Calibri"/>
              </a:rPr>
              <a:t>сочинение	</a:t>
            </a:r>
            <a:r>
              <a:rPr dirty="0" sz="1300" spc="-40" b="1">
                <a:solidFill>
                  <a:srgbClr val="344661"/>
                </a:solidFill>
                <a:latin typeface="Calibri"/>
                <a:cs typeface="Calibri"/>
              </a:rPr>
              <a:t>не </a:t>
            </a:r>
            <a:r>
              <a:rPr dirty="0" sz="1300" spc="-285" b="1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1300" spc="-5" b="1">
                <a:solidFill>
                  <a:srgbClr val="344661"/>
                </a:solidFill>
                <a:latin typeface="Calibri"/>
                <a:cs typeface="Calibri"/>
              </a:rPr>
              <a:t>проверяется</a:t>
            </a:r>
            <a:r>
              <a:rPr dirty="0" sz="1300" spc="180" b="1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1300" b="1">
                <a:solidFill>
                  <a:srgbClr val="344661"/>
                </a:solidFill>
                <a:latin typeface="Calibri"/>
                <a:cs typeface="Calibri"/>
              </a:rPr>
              <a:t>по</a:t>
            </a:r>
            <a:r>
              <a:rPr dirty="0" sz="1300" spc="240" b="1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1300" spc="-5" b="1">
                <a:solidFill>
                  <a:srgbClr val="344661"/>
                </a:solidFill>
                <a:latin typeface="Calibri"/>
                <a:cs typeface="Calibri"/>
              </a:rPr>
              <a:t>требованию</a:t>
            </a:r>
            <a:r>
              <a:rPr dirty="0" sz="1300" spc="95" b="1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1300" spc="-15" b="1">
                <a:solidFill>
                  <a:srgbClr val="344661"/>
                </a:solidFill>
                <a:latin typeface="Calibri"/>
                <a:cs typeface="Calibri"/>
              </a:rPr>
              <a:t>№2</a:t>
            </a:r>
            <a:endParaRPr sz="1300">
              <a:latin typeface="Calibri"/>
              <a:cs typeface="Calibri"/>
            </a:endParaRPr>
          </a:p>
          <a:p>
            <a:pPr algn="just" marR="28575">
              <a:lnSpc>
                <a:spcPct val="100000"/>
              </a:lnSpc>
              <a:spcBef>
                <a:spcPts val="5"/>
              </a:spcBef>
              <a:tabLst>
                <a:tab pos="1905000" algn="l"/>
              </a:tabLst>
            </a:pPr>
            <a:r>
              <a:rPr dirty="0" sz="1300" spc="-35" b="1">
                <a:solidFill>
                  <a:srgbClr val="344661"/>
                </a:solidFill>
                <a:latin typeface="Calibri"/>
                <a:cs typeface="Calibri"/>
              </a:rPr>
              <a:t>«</a:t>
            </a:r>
            <a:r>
              <a:rPr dirty="0" sz="1300" spc="-20" b="1">
                <a:solidFill>
                  <a:srgbClr val="344661"/>
                </a:solidFill>
                <a:latin typeface="Calibri"/>
                <a:cs typeface="Calibri"/>
              </a:rPr>
              <a:t>С</a:t>
            </a:r>
            <a:r>
              <a:rPr dirty="0" sz="1300" spc="-25" b="1">
                <a:solidFill>
                  <a:srgbClr val="344661"/>
                </a:solidFill>
                <a:latin typeface="Calibri"/>
                <a:cs typeface="Calibri"/>
              </a:rPr>
              <a:t>а</a:t>
            </a:r>
            <a:r>
              <a:rPr dirty="0" sz="1300" spc="-20" b="1">
                <a:solidFill>
                  <a:srgbClr val="344661"/>
                </a:solidFill>
                <a:latin typeface="Calibri"/>
                <a:cs typeface="Calibri"/>
              </a:rPr>
              <a:t>м</a:t>
            </a:r>
            <a:r>
              <a:rPr dirty="0" sz="1300" spc="-30" b="1">
                <a:solidFill>
                  <a:srgbClr val="344661"/>
                </a:solidFill>
                <a:latin typeface="Calibri"/>
                <a:cs typeface="Calibri"/>
              </a:rPr>
              <a:t>о</a:t>
            </a:r>
            <a:r>
              <a:rPr dirty="0" sz="1300" spc="-20" b="1">
                <a:solidFill>
                  <a:srgbClr val="344661"/>
                </a:solidFill>
                <a:latin typeface="Calibri"/>
                <a:cs typeface="Calibri"/>
              </a:rPr>
              <a:t>с</a:t>
            </a:r>
            <a:r>
              <a:rPr dirty="0" sz="1300" spc="-35" b="1">
                <a:solidFill>
                  <a:srgbClr val="344661"/>
                </a:solidFill>
                <a:latin typeface="Calibri"/>
                <a:cs typeface="Calibri"/>
              </a:rPr>
              <a:t>т</a:t>
            </a:r>
            <a:r>
              <a:rPr dirty="0" sz="1300" spc="-30" b="1">
                <a:solidFill>
                  <a:srgbClr val="344661"/>
                </a:solidFill>
                <a:latin typeface="Calibri"/>
                <a:cs typeface="Calibri"/>
              </a:rPr>
              <a:t>оя</a:t>
            </a:r>
            <a:r>
              <a:rPr dirty="0" sz="1300" spc="-35" b="1">
                <a:solidFill>
                  <a:srgbClr val="344661"/>
                </a:solidFill>
                <a:latin typeface="Calibri"/>
                <a:cs typeface="Calibri"/>
              </a:rPr>
              <a:t>т</a:t>
            </a:r>
            <a:r>
              <a:rPr dirty="0" sz="1300" spc="-60" b="1">
                <a:solidFill>
                  <a:srgbClr val="344661"/>
                </a:solidFill>
                <a:latin typeface="Calibri"/>
                <a:cs typeface="Calibri"/>
              </a:rPr>
              <a:t>е</a:t>
            </a:r>
            <a:r>
              <a:rPr dirty="0" sz="1300" spc="-40" b="1">
                <a:solidFill>
                  <a:srgbClr val="344661"/>
                </a:solidFill>
                <a:latin typeface="Calibri"/>
                <a:cs typeface="Calibri"/>
              </a:rPr>
              <a:t>л</a:t>
            </a:r>
            <a:r>
              <a:rPr dirty="0" sz="1300" b="1">
                <a:solidFill>
                  <a:srgbClr val="344661"/>
                </a:solidFill>
                <a:latin typeface="Calibri"/>
                <a:cs typeface="Calibri"/>
              </a:rPr>
              <a:t>ь</a:t>
            </a:r>
            <a:r>
              <a:rPr dirty="0" sz="1300" spc="-40" b="1">
                <a:solidFill>
                  <a:srgbClr val="344661"/>
                </a:solidFill>
                <a:latin typeface="Calibri"/>
                <a:cs typeface="Calibri"/>
              </a:rPr>
              <a:t>н</a:t>
            </a:r>
            <a:r>
              <a:rPr dirty="0" sz="1300" spc="-30" b="1">
                <a:solidFill>
                  <a:srgbClr val="344661"/>
                </a:solidFill>
                <a:latin typeface="Calibri"/>
                <a:cs typeface="Calibri"/>
              </a:rPr>
              <a:t>о</a:t>
            </a:r>
            <a:r>
              <a:rPr dirty="0" sz="1300" b="1">
                <a:solidFill>
                  <a:srgbClr val="344661"/>
                </a:solidFill>
                <a:latin typeface="Calibri"/>
                <a:cs typeface="Calibri"/>
              </a:rPr>
              <a:t>с</a:t>
            </a:r>
            <a:r>
              <a:rPr dirty="0" sz="1300" spc="-35" b="1">
                <a:solidFill>
                  <a:srgbClr val="344661"/>
                </a:solidFill>
                <a:latin typeface="Calibri"/>
                <a:cs typeface="Calibri"/>
              </a:rPr>
              <a:t>т</a:t>
            </a:r>
            <a:r>
              <a:rPr dirty="0" sz="1300" spc="-5" b="1">
                <a:solidFill>
                  <a:srgbClr val="344661"/>
                </a:solidFill>
                <a:latin typeface="Calibri"/>
                <a:cs typeface="Calibri"/>
              </a:rPr>
              <a:t>ь</a:t>
            </a:r>
            <a:r>
              <a:rPr dirty="0" sz="1300" b="1">
                <a:solidFill>
                  <a:srgbClr val="344661"/>
                </a:solidFill>
                <a:latin typeface="Calibri"/>
                <a:cs typeface="Calibri"/>
              </a:rPr>
              <a:t>	</a:t>
            </a:r>
            <a:r>
              <a:rPr dirty="0" sz="1300" spc="-15" b="1">
                <a:solidFill>
                  <a:srgbClr val="344661"/>
                </a:solidFill>
                <a:latin typeface="Calibri"/>
                <a:cs typeface="Calibri"/>
              </a:rPr>
              <a:t>н</a:t>
            </a:r>
            <a:r>
              <a:rPr dirty="0" sz="1300" b="1">
                <a:solidFill>
                  <a:srgbClr val="344661"/>
                </a:solidFill>
                <a:latin typeface="Calibri"/>
                <a:cs typeface="Calibri"/>
              </a:rPr>
              <a:t>ап</a:t>
            </a:r>
            <a:r>
              <a:rPr dirty="0" sz="1300" spc="-5" b="1">
                <a:solidFill>
                  <a:srgbClr val="344661"/>
                </a:solidFill>
                <a:latin typeface="Calibri"/>
                <a:cs typeface="Calibri"/>
              </a:rPr>
              <a:t>и</a:t>
            </a:r>
            <a:r>
              <a:rPr dirty="0" sz="1300" spc="5" b="1">
                <a:solidFill>
                  <a:srgbClr val="344661"/>
                </a:solidFill>
                <a:latin typeface="Calibri"/>
                <a:cs typeface="Calibri"/>
              </a:rPr>
              <a:t>с</a:t>
            </a:r>
            <a:r>
              <a:rPr dirty="0" sz="1300" b="1">
                <a:solidFill>
                  <a:srgbClr val="344661"/>
                </a:solidFill>
                <a:latin typeface="Calibri"/>
                <a:cs typeface="Calibri"/>
              </a:rPr>
              <a:t>а</a:t>
            </a:r>
            <a:r>
              <a:rPr dirty="0" sz="1300" spc="-15" b="1">
                <a:solidFill>
                  <a:srgbClr val="344661"/>
                </a:solidFill>
                <a:latin typeface="Calibri"/>
                <a:cs typeface="Calibri"/>
              </a:rPr>
              <a:t>н</a:t>
            </a:r>
            <a:r>
              <a:rPr dirty="0" sz="1300" spc="-5" b="1">
                <a:solidFill>
                  <a:srgbClr val="344661"/>
                </a:solidFill>
                <a:latin typeface="Calibri"/>
                <a:cs typeface="Calibri"/>
              </a:rPr>
              <a:t>ия  </a:t>
            </a:r>
            <a:r>
              <a:rPr dirty="0" sz="1300" spc="-10" b="1">
                <a:solidFill>
                  <a:srgbClr val="344661"/>
                </a:solidFill>
                <a:latin typeface="Calibri"/>
                <a:cs typeface="Calibri"/>
              </a:rPr>
              <a:t>итогового</a:t>
            </a:r>
            <a:r>
              <a:rPr dirty="0" sz="1300" spc="555" b="1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1300" spc="-10" b="1">
                <a:solidFill>
                  <a:srgbClr val="344661"/>
                </a:solidFill>
                <a:latin typeface="Calibri"/>
                <a:cs typeface="Calibri"/>
              </a:rPr>
              <a:t>сочинения</a:t>
            </a:r>
            <a:r>
              <a:rPr dirty="0" sz="1300" spc="560" b="1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1300" spc="-35" b="1">
                <a:solidFill>
                  <a:srgbClr val="344661"/>
                </a:solidFill>
                <a:latin typeface="Calibri"/>
                <a:cs typeface="Calibri"/>
              </a:rPr>
              <a:t>(изложения)» </a:t>
            </a:r>
            <a:r>
              <a:rPr dirty="0" sz="1300" spc="-30" b="1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1300" spc="-5" b="1">
                <a:solidFill>
                  <a:srgbClr val="344661"/>
                </a:solidFill>
                <a:latin typeface="Calibri"/>
                <a:cs typeface="Calibri"/>
              </a:rPr>
              <a:t>и</a:t>
            </a:r>
            <a:r>
              <a:rPr dirty="0" sz="1300" spc="15" b="1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1300" b="1">
                <a:solidFill>
                  <a:srgbClr val="344661"/>
                </a:solidFill>
                <a:latin typeface="Calibri"/>
                <a:cs typeface="Calibri"/>
              </a:rPr>
              <a:t>к</a:t>
            </a:r>
            <a:r>
              <a:rPr dirty="0" sz="1300" spc="-5" b="1">
                <a:solidFill>
                  <a:srgbClr val="344661"/>
                </a:solidFill>
                <a:latin typeface="Calibri"/>
                <a:cs typeface="Calibri"/>
              </a:rPr>
              <a:t>рит</a:t>
            </a:r>
            <a:r>
              <a:rPr dirty="0" sz="1300" spc="-10" b="1">
                <a:solidFill>
                  <a:srgbClr val="344661"/>
                </a:solidFill>
                <a:latin typeface="Calibri"/>
                <a:cs typeface="Calibri"/>
              </a:rPr>
              <a:t>ери</a:t>
            </a:r>
            <a:r>
              <a:rPr dirty="0" sz="1300" spc="-5" b="1">
                <a:solidFill>
                  <a:srgbClr val="344661"/>
                </a:solidFill>
                <a:latin typeface="Calibri"/>
                <a:cs typeface="Calibri"/>
              </a:rPr>
              <a:t>ям</a:t>
            </a:r>
            <a:r>
              <a:rPr dirty="0" sz="1300" spc="-105" b="1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1300" spc="-5" b="1">
                <a:solidFill>
                  <a:srgbClr val="344661"/>
                </a:solidFill>
                <a:latin typeface="Calibri"/>
                <a:cs typeface="Calibri"/>
              </a:rPr>
              <a:t>о</a:t>
            </a:r>
            <a:r>
              <a:rPr dirty="0" sz="1300" spc="-15" b="1">
                <a:solidFill>
                  <a:srgbClr val="344661"/>
                </a:solidFill>
                <a:latin typeface="Calibri"/>
                <a:cs typeface="Calibri"/>
              </a:rPr>
              <a:t>ц</a:t>
            </a:r>
            <a:r>
              <a:rPr dirty="0" sz="1300" spc="-10" b="1">
                <a:solidFill>
                  <a:srgbClr val="344661"/>
                </a:solidFill>
                <a:latin typeface="Calibri"/>
                <a:cs typeface="Calibri"/>
              </a:rPr>
              <a:t>е</a:t>
            </a:r>
            <a:r>
              <a:rPr dirty="0" sz="1300" spc="-20" b="1">
                <a:solidFill>
                  <a:srgbClr val="344661"/>
                </a:solidFill>
                <a:latin typeface="Calibri"/>
                <a:cs typeface="Calibri"/>
              </a:rPr>
              <a:t>н</a:t>
            </a:r>
            <a:r>
              <a:rPr dirty="0" sz="1300" spc="-5" b="1">
                <a:solidFill>
                  <a:srgbClr val="344661"/>
                </a:solidFill>
                <a:latin typeface="Calibri"/>
                <a:cs typeface="Calibri"/>
              </a:rPr>
              <a:t>ив</a:t>
            </a:r>
            <a:r>
              <a:rPr dirty="0" sz="1300" b="1">
                <a:solidFill>
                  <a:srgbClr val="344661"/>
                </a:solidFill>
                <a:latin typeface="Calibri"/>
                <a:cs typeface="Calibri"/>
              </a:rPr>
              <a:t>а</a:t>
            </a:r>
            <a:r>
              <a:rPr dirty="0" sz="1300" spc="-20" b="1">
                <a:solidFill>
                  <a:srgbClr val="344661"/>
                </a:solidFill>
                <a:latin typeface="Calibri"/>
                <a:cs typeface="Calibri"/>
              </a:rPr>
              <a:t>н</a:t>
            </a:r>
            <a:r>
              <a:rPr dirty="0" sz="1300" spc="-5" b="1">
                <a:solidFill>
                  <a:srgbClr val="344661"/>
                </a:solidFill>
                <a:latin typeface="Calibri"/>
                <a:cs typeface="Calibri"/>
              </a:rPr>
              <a:t>ия</a:t>
            </a:r>
            <a:r>
              <a:rPr dirty="0" sz="1300" spc="-25" b="1">
                <a:solidFill>
                  <a:srgbClr val="344661"/>
                </a:solidFill>
                <a:latin typeface="Calibri"/>
                <a:cs typeface="Calibri"/>
              </a:rPr>
              <a:t>)</a:t>
            </a:r>
            <a:r>
              <a:rPr dirty="0" sz="1300" spc="-5" b="1">
                <a:solidFill>
                  <a:srgbClr val="344661"/>
                </a:solidFill>
                <a:latin typeface="Calibri"/>
                <a:cs typeface="Calibri"/>
              </a:rPr>
              <a:t>.</a:t>
            </a:r>
            <a:endParaRPr sz="13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389633" y="0"/>
            <a:ext cx="4549140" cy="1003300"/>
          </a:xfrm>
          <a:prstGeom prst="rect"/>
        </p:spPr>
        <p:txBody>
          <a:bodyPr wrap="square" lIns="0" tIns="29209" rIns="0" bIns="0" rtlCol="0" vert="horz">
            <a:spAutoFit/>
          </a:bodyPr>
          <a:lstStyle/>
          <a:p>
            <a:pPr marL="12700" marR="5080">
              <a:lnSpc>
                <a:spcPct val="95500"/>
              </a:lnSpc>
              <a:spcBef>
                <a:spcPts val="229"/>
              </a:spcBef>
              <a:tabLst>
                <a:tab pos="1656080" algn="l"/>
                <a:tab pos="2991485" algn="l"/>
              </a:tabLst>
            </a:pPr>
            <a:r>
              <a:rPr dirty="0" sz="2200" spc="-5"/>
              <a:t>ТРЕБОВАНИЕ</a:t>
            </a:r>
            <a:r>
              <a:rPr dirty="0" sz="2200"/>
              <a:t> </a:t>
            </a:r>
            <a:r>
              <a:rPr dirty="0" sz="2200" spc="5"/>
              <a:t>2. </a:t>
            </a:r>
            <a:r>
              <a:rPr dirty="0" sz="2200" spc="10"/>
              <a:t> </a:t>
            </a:r>
            <a:r>
              <a:rPr dirty="0" sz="2200" spc="-20"/>
              <a:t>СА</a:t>
            </a:r>
            <a:r>
              <a:rPr dirty="0" sz="2200" spc="-30"/>
              <a:t>М</a:t>
            </a:r>
            <a:r>
              <a:rPr dirty="0" sz="2200" spc="-25"/>
              <a:t>О</a:t>
            </a:r>
            <a:r>
              <a:rPr dirty="0" sz="2200" spc="-20"/>
              <a:t>С</a:t>
            </a:r>
            <a:r>
              <a:rPr dirty="0" sz="2200" spc="-15"/>
              <a:t>Т</a:t>
            </a:r>
            <a:r>
              <a:rPr dirty="0" sz="2200" spc="-25"/>
              <a:t>О</a:t>
            </a:r>
            <a:r>
              <a:rPr dirty="0" sz="2200" spc="-25"/>
              <a:t>Я</a:t>
            </a:r>
            <a:r>
              <a:rPr dirty="0" sz="2200" spc="-15"/>
              <a:t>Т</a:t>
            </a:r>
            <a:r>
              <a:rPr dirty="0" sz="2200" spc="-25"/>
              <a:t>Е</a:t>
            </a:r>
            <a:r>
              <a:rPr dirty="0" sz="2200" spc="-15"/>
              <a:t>Л</a:t>
            </a:r>
            <a:r>
              <a:rPr dirty="0" sz="2200" spc="-25"/>
              <a:t>ЬН</a:t>
            </a:r>
            <a:r>
              <a:rPr dirty="0" sz="2200" spc="-25"/>
              <a:t>О</a:t>
            </a:r>
            <a:r>
              <a:rPr dirty="0" sz="2200" spc="-20"/>
              <a:t>С</a:t>
            </a:r>
            <a:r>
              <a:rPr dirty="0" sz="2200" spc="-15"/>
              <a:t>Т</a:t>
            </a:r>
            <a:r>
              <a:rPr dirty="0" sz="2200"/>
              <a:t>Ь</a:t>
            </a:r>
            <a:r>
              <a:rPr dirty="0" sz="2200"/>
              <a:t>	</a:t>
            </a:r>
            <a:r>
              <a:rPr dirty="0" sz="2200" spc="5"/>
              <a:t>НАПИ</a:t>
            </a:r>
            <a:r>
              <a:rPr dirty="0" sz="2200" spc="10"/>
              <a:t>С</a:t>
            </a:r>
            <a:r>
              <a:rPr dirty="0" sz="2200" spc="5"/>
              <a:t>АН</a:t>
            </a:r>
            <a:r>
              <a:rPr dirty="0" sz="2200" spc="-15"/>
              <a:t>И</a:t>
            </a:r>
            <a:r>
              <a:rPr dirty="0" sz="2200"/>
              <a:t>Я  </a:t>
            </a:r>
            <a:r>
              <a:rPr dirty="0" sz="2200" spc="-65"/>
              <a:t>ИТОГОВОГО	</a:t>
            </a:r>
            <a:r>
              <a:rPr dirty="0" sz="2200" spc="-5"/>
              <a:t>СОЧИНЕНИЯ</a:t>
            </a:r>
            <a:endParaRPr sz="2200"/>
          </a:p>
        </p:txBody>
      </p:sp>
      <p:grpSp>
        <p:nvGrpSpPr>
          <p:cNvPr id="3" name="object 3"/>
          <p:cNvGrpSpPr/>
          <p:nvPr/>
        </p:nvGrpSpPr>
        <p:grpSpPr>
          <a:xfrm>
            <a:off x="143255" y="1429511"/>
            <a:ext cx="5086985" cy="5215255"/>
            <a:chOff x="143255" y="1429511"/>
            <a:chExt cx="5086985" cy="5215255"/>
          </a:xfrm>
        </p:grpSpPr>
        <p:sp>
          <p:nvSpPr>
            <p:cNvPr id="4" name="object 4"/>
            <p:cNvSpPr/>
            <p:nvPr/>
          </p:nvSpPr>
          <p:spPr>
            <a:xfrm>
              <a:off x="213359" y="1429511"/>
              <a:ext cx="4858385" cy="4215765"/>
            </a:xfrm>
            <a:custGeom>
              <a:avLst/>
              <a:gdLst/>
              <a:ahLst/>
              <a:cxnLst/>
              <a:rect l="l" t="t" r="r" b="b"/>
              <a:pathLst>
                <a:path w="4858385" h="4215765">
                  <a:moveTo>
                    <a:pt x="4858131" y="0"/>
                  </a:moveTo>
                  <a:lnTo>
                    <a:pt x="0" y="0"/>
                  </a:lnTo>
                  <a:lnTo>
                    <a:pt x="0" y="4215257"/>
                  </a:lnTo>
                  <a:lnTo>
                    <a:pt x="4858131" y="4215257"/>
                  </a:lnTo>
                  <a:lnTo>
                    <a:pt x="4858131" y="0"/>
                  </a:lnTo>
                  <a:close/>
                </a:path>
              </a:pathLst>
            </a:custGeom>
            <a:solidFill>
              <a:srgbClr val="F8D9D4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/>
            <p:cNvSpPr/>
            <p:nvPr/>
          </p:nvSpPr>
          <p:spPr>
            <a:xfrm>
              <a:off x="143255" y="5644896"/>
              <a:ext cx="5086985" cy="1000125"/>
            </a:xfrm>
            <a:custGeom>
              <a:avLst/>
              <a:gdLst/>
              <a:ahLst/>
              <a:cxnLst/>
              <a:rect l="l" t="t" r="r" b="b"/>
              <a:pathLst>
                <a:path w="5086985" h="1000125">
                  <a:moveTo>
                    <a:pt x="5086731" y="0"/>
                  </a:moveTo>
                  <a:lnTo>
                    <a:pt x="0" y="0"/>
                  </a:lnTo>
                  <a:lnTo>
                    <a:pt x="0" y="999616"/>
                  </a:lnTo>
                  <a:lnTo>
                    <a:pt x="5086731" y="999616"/>
                  </a:lnTo>
                  <a:lnTo>
                    <a:pt x="5086731" y="0"/>
                  </a:lnTo>
                  <a:close/>
                </a:path>
              </a:pathLst>
            </a:custGeom>
            <a:solidFill>
              <a:srgbClr val="F8DFDF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6" name="object 6"/>
          <p:cNvSpPr txBox="1"/>
          <p:nvPr/>
        </p:nvSpPr>
        <p:spPr>
          <a:xfrm>
            <a:off x="292404" y="1420190"/>
            <a:ext cx="4697730" cy="5097145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 marR="209550">
              <a:lnSpc>
                <a:spcPct val="100000"/>
              </a:lnSpc>
              <a:spcBef>
                <a:spcPts val="110"/>
              </a:spcBef>
            </a:pPr>
            <a:r>
              <a:rPr dirty="0" sz="1600" spc="-30">
                <a:solidFill>
                  <a:srgbClr val="344661"/>
                </a:solidFill>
                <a:latin typeface="Calibri"/>
                <a:cs typeface="Calibri"/>
              </a:rPr>
              <a:t>Итоговое </a:t>
            </a:r>
            <a:r>
              <a:rPr dirty="0" sz="1600" spc="-5">
                <a:solidFill>
                  <a:srgbClr val="344661"/>
                </a:solidFill>
                <a:latin typeface="Calibri"/>
                <a:cs typeface="Calibri"/>
              </a:rPr>
              <a:t>сочинение </a:t>
            </a:r>
            <a:r>
              <a:rPr dirty="0" sz="1600" spc="-10">
                <a:solidFill>
                  <a:srgbClr val="344661"/>
                </a:solidFill>
                <a:latin typeface="Calibri"/>
                <a:cs typeface="Calibri"/>
              </a:rPr>
              <a:t>выполняется </a:t>
            </a:r>
            <a:r>
              <a:rPr dirty="0" sz="1600" spc="-30">
                <a:solidFill>
                  <a:srgbClr val="344661"/>
                </a:solidFill>
                <a:latin typeface="Calibri"/>
                <a:cs typeface="Calibri"/>
              </a:rPr>
              <a:t>самостоятельно. </a:t>
            </a:r>
            <a:r>
              <a:rPr dirty="0" sz="1600" spc="-25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1600" spc="5">
                <a:solidFill>
                  <a:srgbClr val="344661"/>
                </a:solidFill>
                <a:latin typeface="Calibri"/>
                <a:cs typeface="Calibri"/>
              </a:rPr>
              <a:t>Не </a:t>
            </a:r>
            <a:r>
              <a:rPr dirty="0" sz="1600" spc="-35">
                <a:solidFill>
                  <a:srgbClr val="344661"/>
                </a:solidFill>
                <a:latin typeface="Calibri"/>
                <a:cs typeface="Calibri"/>
              </a:rPr>
              <a:t>допускается</a:t>
            </a:r>
            <a:r>
              <a:rPr dirty="0" sz="1600" spc="25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1600" spc="-5">
                <a:solidFill>
                  <a:srgbClr val="344661"/>
                </a:solidFill>
                <a:latin typeface="Calibri"/>
                <a:cs typeface="Calibri"/>
              </a:rPr>
              <a:t>списывание</a:t>
            </a:r>
            <a:r>
              <a:rPr dirty="0" sz="1600" spc="-85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1600">
                <a:solidFill>
                  <a:srgbClr val="344661"/>
                </a:solidFill>
                <a:latin typeface="Calibri"/>
                <a:cs typeface="Calibri"/>
              </a:rPr>
              <a:t>сочинения</a:t>
            </a:r>
            <a:r>
              <a:rPr dirty="0" sz="1600" spc="-85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1600" spc="-5">
                <a:solidFill>
                  <a:srgbClr val="344661"/>
                </a:solidFill>
                <a:latin typeface="Calibri"/>
                <a:cs typeface="Calibri"/>
              </a:rPr>
              <a:t>(фрагментов </a:t>
            </a:r>
            <a:r>
              <a:rPr dirty="0" sz="1600" spc="-345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1600" spc="-5">
                <a:solidFill>
                  <a:srgbClr val="344661"/>
                </a:solidFill>
                <a:latin typeface="Calibri"/>
                <a:cs typeface="Calibri"/>
              </a:rPr>
              <a:t>сочинения)</a:t>
            </a:r>
            <a:r>
              <a:rPr dirty="0" sz="1600" spc="-30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1600" spc="-5">
                <a:solidFill>
                  <a:srgbClr val="344661"/>
                </a:solidFill>
                <a:latin typeface="Calibri"/>
                <a:cs typeface="Calibri"/>
              </a:rPr>
              <a:t>из</a:t>
            </a:r>
            <a:r>
              <a:rPr dirty="0" sz="1600" spc="300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1600" spc="-30">
                <a:solidFill>
                  <a:srgbClr val="344661"/>
                </a:solidFill>
                <a:latin typeface="Calibri"/>
                <a:cs typeface="Calibri"/>
              </a:rPr>
              <a:t>какого-либо</a:t>
            </a:r>
            <a:r>
              <a:rPr dirty="0" sz="1600" spc="-10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1600" spc="-30">
                <a:solidFill>
                  <a:srgbClr val="344661"/>
                </a:solidFill>
                <a:latin typeface="Calibri"/>
                <a:cs typeface="Calibri"/>
              </a:rPr>
              <a:t>источника</a:t>
            </a:r>
            <a:r>
              <a:rPr dirty="0" sz="1600" spc="5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1600">
                <a:solidFill>
                  <a:srgbClr val="344661"/>
                </a:solidFill>
                <a:latin typeface="Calibri"/>
                <a:cs typeface="Calibri"/>
              </a:rPr>
              <a:t>или</a:t>
            </a:r>
            <a:endParaRPr sz="1600">
              <a:latin typeface="Calibri"/>
              <a:cs typeface="Calibri"/>
            </a:endParaRPr>
          </a:p>
          <a:p>
            <a:pPr marL="12700" marR="313690">
              <a:lnSpc>
                <a:spcPct val="100000"/>
              </a:lnSpc>
            </a:pPr>
            <a:r>
              <a:rPr dirty="0" sz="1600" spc="5">
                <a:solidFill>
                  <a:srgbClr val="344661"/>
                </a:solidFill>
                <a:latin typeface="Calibri"/>
                <a:cs typeface="Calibri"/>
              </a:rPr>
              <a:t>в</a:t>
            </a:r>
            <a:r>
              <a:rPr dirty="0" sz="1600" spc="-10">
                <a:solidFill>
                  <a:srgbClr val="344661"/>
                </a:solidFill>
                <a:latin typeface="Calibri"/>
                <a:cs typeface="Calibri"/>
              </a:rPr>
              <a:t>о</a:t>
            </a:r>
            <a:r>
              <a:rPr dirty="0" sz="1600" spc="-10">
                <a:solidFill>
                  <a:srgbClr val="344661"/>
                </a:solidFill>
                <a:latin typeface="Calibri"/>
                <a:cs typeface="Calibri"/>
              </a:rPr>
              <a:t>с</a:t>
            </a:r>
            <a:r>
              <a:rPr dirty="0" sz="1600" spc="5">
                <a:solidFill>
                  <a:srgbClr val="344661"/>
                </a:solidFill>
                <a:latin typeface="Calibri"/>
                <a:cs typeface="Calibri"/>
              </a:rPr>
              <a:t>пр</a:t>
            </a:r>
            <a:r>
              <a:rPr dirty="0" sz="1600" spc="-10">
                <a:solidFill>
                  <a:srgbClr val="344661"/>
                </a:solidFill>
                <a:latin typeface="Calibri"/>
                <a:cs typeface="Calibri"/>
              </a:rPr>
              <a:t>о</a:t>
            </a:r>
            <a:r>
              <a:rPr dirty="0" sz="1600" spc="-5">
                <a:solidFill>
                  <a:srgbClr val="344661"/>
                </a:solidFill>
                <a:latin typeface="Calibri"/>
                <a:cs typeface="Calibri"/>
              </a:rPr>
              <a:t>из</a:t>
            </a:r>
            <a:r>
              <a:rPr dirty="0" sz="1600" spc="5">
                <a:solidFill>
                  <a:srgbClr val="344661"/>
                </a:solidFill>
                <a:latin typeface="Calibri"/>
                <a:cs typeface="Calibri"/>
              </a:rPr>
              <a:t>в</a:t>
            </a:r>
            <a:r>
              <a:rPr dirty="0" sz="1600" spc="-35">
                <a:solidFill>
                  <a:srgbClr val="344661"/>
                </a:solidFill>
                <a:latin typeface="Calibri"/>
                <a:cs typeface="Calibri"/>
              </a:rPr>
              <a:t>е</a:t>
            </a:r>
            <a:r>
              <a:rPr dirty="0" sz="1600" spc="-30">
                <a:solidFill>
                  <a:srgbClr val="344661"/>
                </a:solidFill>
                <a:latin typeface="Calibri"/>
                <a:cs typeface="Calibri"/>
              </a:rPr>
              <a:t>де</a:t>
            </a:r>
            <a:r>
              <a:rPr dirty="0" sz="1600" spc="-20">
                <a:solidFill>
                  <a:srgbClr val="344661"/>
                </a:solidFill>
                <a:latin typeface="Calibri"/>
                <a:cs typeface="Calibri"/>
              </a:rPr>
              <a:t>н</a:t>
            </a:r>
            <a:r>
              <a:rPr dirty="0" sz="1600" spc="-5">
                <a:solidFill>
                  <a:srgbClr val="344661"/>
                </a:solidFill>
                <a:latin typeface="Calibri"/>
                <a:cs typeface="Calibri"/>
              </a:rPr>
              <a:t>и</a:t>
            </a:r>
            <a:r>
              <a:rPr dirty="0" sz="1600" spc="5">
                <a:solidFill>
                  <a:srgbClr val="344661"/>
                </a:solidFill>
                <a:latin typeface="Calibri"/>
                <a:cs typeface="Calibri"/>
              </a:rPr>
              <a:t>е</a:t>
            </a:r>
            <a:r>
              <a:rPr dirty="0" sz="1600" spc="-114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1600" spc="5">
                <a:solidFill>
                  <a:srgbClr val="344661"/>
                </a:solidFill>
                <a:latin typeface="Calibri"/>
                <a:cs typeface="Calibri"/>
              </a:rPr>
              <a:t>по</a:t>
            </a:r>
            <a:r>
              <a:rPr dirty="0" sz="1600" spc="35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1600" spc="5">
                <a:solidFill>
                  <a:srgbClr val="344661"/>
                </a:solidFill>
                <a:latin typeface="Calibri"/>
                <a:cs typeface="Calibri"/>
              </a:rPr>
              <a:t>па</a:t>
            </a:r>
            <a:r>
              <a:rPr dirty="0" sz="1600" spc="-10">
                <a:solidFill>
                  <a:srgbClr val="344661"/>
                </a:solidFill>
                <a:latin typeface="Calibri"/>
                <a:cs typeface="Calibri"/>
              </a:rPr>
              <a:t>м</a:t>
            </a:r>
            <a:r>
              <a:rPr dirty="0" sz="1600" spc="-5">
                <a:solidFill>
                  <a:srgbClr val="344661"/>
                </a:solidFill>
                <a:latin typeface="Calibri"/>
                <a:cs typeface="Calibri"/>
              </a:rPr>
              <a:t>я</a:t>
            </a:r>
            <a:r>
              <a:rPr dirty="0" sz="1600">
                <a:solidFill>
                  <a:srgbClr val="344661"/>
                </a:solidFill>
                <a:latin typeface="Calibri"/>
                <a:cs typeface="Calibri"/>
              </a:rPr>
              <a:t>ти</a:t>
            </a:r>
            <a:r>
              <a:rPr dirty="0" sz="1600" spc="-5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1600" spc="-35">
                <a:solidFill>
                  <a:srgbClr val="344661"/>
                </a:solidFill>
                <a:latin typeface="Calibri"/>
                <a:cs typeface="Calibri"/>
              </a:rPr>
              <a:t>чу</a:t>
            </a:r>
            <a:r>
              <a:rPr dirty="0" sz="1600" spc="-50">
                <a:solidFill>
                  <a:srgbClr val="344661"/>
                </a:solidFill>
                <a:latin typeface="Calibri"/>
                <a:cs typeface="Calibri"/>
              </a:rPr>
              <a:t>ж</a:t>
            </a:r>
            <a:r>
              <a:rPr dirty="0" sz="1600" spc="-30">
                <a:solidFill>
                  <a:srgbClr val="344661"/>
                </a:solidFill>
                <a:latin typeface="Calibri"/>
                <a:cs typeface="Calibri"/>
              </a:rPr>
              <a:t>о</a:t>
            </a:r>
            <a:r>
              <a:rPr dirty="0" sz="1600" spc="-55">
                <a:solidFill>
                  <a:srgbClr val="344661"/>
                </a:solidFill>
                <a:latin typeface="Calibri"/>
                <a:cs typeface="Calibri"/>
              </a:rPr>
              <a:t>г</a:t>
            </a:r>
            <a:r>
              <a:rPr dirty="0" sz="1600" spc="5">
                <a:solidFill>
                  <a:srgbClr val="344661"/>
                </a:solidFill>
                <a:latin typeface="Calibri"/>
                <a:cs typeface="Calibri"/>
              </a:rPr>
              <a:t>о</a:t>
            </a:r>
            <a:r>
              <a:rPr dirty="0" sz="1600" spc="10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1600" spc="-50">
                <a:solidFill>
                  <a:srgbClr val="344661"/>
                </a:solidFill>
                <a:latin typeface="Calibri"/>
                <a:cs typeface="Calibri"/>
              </a:rPr>
              <a:t>т</a:t>
            </a:r>
            <a:r>
              <a:rPr dirty="0" sz="1600" spc="-30">
                <a:solidFill>
                  <a:srgbClr val="344661"/>
                </a:solidFill>
                <a:latin typeface="Calibri"/>
                <a:cs typeface="Calibri"/>
              </a:rPr>
              <a:t>е</a:t>
            </a:r>
            <a:r>
              <a:rPr dirty="0" sz="1600" spc="-55">
                <a:solidFill>
                  <a:srgbClr val="344661"/>
                </a:solidFill>
                <a:latin typeface="Calibri"/>
                <a:cs typeface="Calibri"/>
              </a:rPr>
              <a:t>к</a:t>
            </a:r>
            <a:r>
              <a:rPr dirty="0" sz="1600" spc="-35">
                <a:solidFill>
                  <a:srgbClr val="344661"/>
                </a:solidFill>
                <a:latin typeface="Calibri"/>
                <a:cs typeface="Calibri"/>
              </a:rPr>
              <a:t>с</a:t>
            </a:r>
            <a:r>
              <a:rPr dirty="0" sz="1600" spc="-25">
                <a:solidFill>
                  <a:srgbClr val="344661"/>
                </a:solidFill>
                <a:latin typeface="Calibri"/>
                <a:cs typeface="Calibri"/>
              </a:rPr>
              <a:t>т</a:t>
            </a:r>
            <a:r>
              <a:rPr dirty="0" sz="1600" spc="5">
                <a:solidFill>
                  <a:srgbClr val="344661"/>
                </a:solidFill>
                <a:latin typeface="Calibri"/>
                <a:cs typeface="Calibri"/>
              </a:rPr>
              <a:t>а</a:t>
            </a:r>
            <a:r>
              <a:rPr dirty="0" sz="1600" spc="65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1600" spc="-10">
                <a:solidFill>
                  <a:srgbClr val="344661"/>
                </a:solidFill>
                <a:latin typeface="Calibri"/>
                <a:cs typeface="Calibri"/>
              </a:rPr>
              <a:t>(р</a:t>
            </a:r>
            <a:r>
              <a:rPr dirty="0" sz="1600" spc="5">
                <a:solidFill>
                  <a:srgbClr val="344661"/>
                </a:solidFill>
                <a:latin typeface="Calibri"/>
                <a:cs typeface="Calibri"/>
              </a:rPr>
              <a:t>аб</a:t>
            </a:r>
            <a:r>
              <a:rPr dirty="0" sz="1600" spc="-5">
                <a:solidFill>
                  <a:srgbClr val="344661"/>
                </a:solidFill>
                <a:latin typeface="Calibri"/>
                <a:cs typeface="Calibri"/>
              </a:rPr>
              <a:t>о</a:t>
            </a:r>
            <a:r>
              <a:rPr dirty="0" sz="1600" spc="-5">
                <a:solidFill>
                  <a:srgbClr val="344661"/>
                </a:solidFill>
                <a:latin typeface="Calibri"/>
                <a:cs typeface="Calibri"/>
              </a:rPr>
              <a:t>та  </a:t>
            </a:r>
            <a:r>
              <a:rPr dirty="0" sz="1600" spc="-35">
                <a:solidFill>
                  <a:srgbClr val="344661"/>
                </a:solidFill>
                <a:latin typeface="Calibri"/>
                <a:cs typeface="Calibri"/>
              </a:rPr>
              <a:t>другого </a:t>
            </a:r>
            <a:r>
              <a:rPr dirty="0" sz="1600" spc="-5">
                <a:solidFill>
                  <a:srgbClr val="344661"/>
                </a:solidFill>
                <a:latin typeface="Calibri"/>
                <a:cs typeface="Calibri"/>
              </a:rPr>
              <a:t>участника,</a:t>
            </a:r>
            <a:r>
              <a:rPr dirty="0" sz="1600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1600" spc="-65">
                <a:solidFill>
                  <a:srgbClr val="344661"/>
                </a:solidFill>
                <a:latin typeface="Calibri"/>
                <a:cs typeface="Calibri"/>
              </a:rPr>
              <a:t>текст, </a:t>
            </a:r>
            <a:r>
              <a:rPr dirty="0" sz="1600" spc="-15">
                <a:solidFill>
                  <a:srgbClr val="344661"/>
                </a:solidFill>
                <a:latin typeface="Calibri"/>
                <a:cs typeface="Calibri"/>
              </a:rPr>
              <a:t>опубликованный</a:t>
            </a:r>
            <a:r>
              <a:rPr dirty="0" sz="1600" spc="-10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1600">
                <a:solidFill>
                  <a:srgbClr val="344661"/>
                </a:solidFill>
                <a:latin typeface="Calibri"/>
                <a:cs typeface="Calibri"/>
              </a:rPr>
              <a:t>в </a:t>
            </a:r>
            <a:r>
              <a:rPr dirty="0" sz="1600" spc="5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1600" spc="5">
                <a:solidFill>
                  <a:srgbClr val="344661"/>
                </a:solidFill>
                <a:latin typeface="Calibri"/>
                <a:cs typeface="Calibri"/>
              </a:rPr>
              <a:t>б</a:t>
            </a:r>
            <a:r>
              <a:rPr dirty="0" sz="1600" spc="-10">
                <a:solidFill>
                  <a:srgbClr val="344661"/>
                </a:solidFill>
                <a:latin typeface="Calibri"/>
                <a:cs typeface="Calibri"/>
              </a:rPr>
              <a:t>ум</a:t>
            </a:r>
            <a:r>
              <a:rPr dirty="0" sz="1600">
                <a:solidFill>
                  <a:srgbClr val="344661"/>
                </a:solidFill>
                <a:latin typeface="Calibri"/>
                <a:cs typeface="Calibri"/>
              </a:rPr>
              <a:t>а</a:t>
            </a:r>
            <a:r>
              <a:rPr dirty="0" sz="1600" spc="-30">
                <a:solidFill>
                  <a:srgbClr val="344661"/>
                </a:solidFill>
                <a:latin typeface="Calibri"/>
                <a:cs typeface="Calibri"/>
              </a:rPr>
              <a:t>ж</a:t>
            </a:r>
            <a:r>
              <a:rPr dirty="0" sz="1600" spc="-25">
                <a:solidFill>
                  <a:srgbClr val="344661"/>
                </a:solidFill>
                <a:latin typeface="Calibri"/>
                <a:cs typeface="Calibri"/>
              </a:rPr>
              <a:t>н</a:t>
            </a:r>
            <a:r>
              <a:rPr dirty="0" sz="1600" spc="-10">
                <a:solidFill>
                  <a:srgbClr val="344661"/>
                </a:solidFill>
                <a:latin typeface="Calibri"/>
                <a:cs typeface="Calibri"/>
              </a:rPr>
              <a:t>о</a:t>
            </a:r>
            <a:r>
              <a:rPr dirty="0" sz="1600" spc="5">
                <a:solidFill>
                  <a:srgbClr val="344661"/>
                </a:solidFill>
                <a:latin typeface="Calibri"/>
                <a:cs typeface="Calibri"/>
              </a:rPr>
              <a:t>м</a:t>
            </a:r>
            <a:r>
              <a:rPr dirty="0" sz="1600" spc="-80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1600">
                <a:solidFill>
                  <a:srgbClr val="344661"/>
                </a:solidFill>
                <a:latin typeface="Calibri"/>
                <a:cs typeface="Calibri"/>
              </a:rPr>
              <a:t>и</a:t>
            </a:r>
            <a:r>
              <a:rPr dirty="0" sz="1600" spc="-35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1600" spc="-10">
                <a:solidFill>
                  <a:srgbClr val="344661"/>
                </a:solidFill>
                <a:latin typeface="Calibri"/>
                <a:cs typeface="Calibri"/>
              </a:rPr>
              <a:t>(и</a:t>
            </a:r>
            <a:r>
              <a:rPr dirty="0" sz="1600" spc="-5">
                <a:solidFill>
                  <a:srgbClr val="344661"/>
                </a:solidFill>
                <a:latin typeface="Calibri"/>
                <a:cs typeface="Calibri"/>
              </a:rPr>
              <a:t>л</a:t>
            </a:r>
            <a:r>
              <a:rPr dirty="0" sz="1600" spc="-15">
                <a:solidFill>
                  <a:srgbClr val="344661"/>
                </a:solidFill>
                <a:latin typeface="Calibri"/>
                <a:cs typeface="Calibri"/>
              </a:rPr>
              <a:t>и</a:t>
            </a:r>
            <a:r>
              <a:rPr dirty="0" sz="1600">
                <a:solidFill>
                  <a:srgbClr val="344661"/>
                </a:solidFill>
                <a:latin typeface="Calibri"/>
                <a:cs typeface="Calibri"/>
              </a:rPr>
              <a:t>)</a:t>
            </a:r>
            <a:r>
              <a:rPr dirty="0" sz="1600" spc="-55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1600" spc="-20">
                <a:solidFill>
                  <a:srgbClr val="344661"/>
                </a:solidFill>
                <a:latin typeface="Calibri"/>
                <a:cs typeface="Calibri"/>
              </a:rPr>
              <a:t>э</a:t>
            </a:r>
            <a:r>
              <a:rPr dirty="0" sz="1600" spc="-5">
                <a:solidFill>
                  <a:srgbClr val="344661"/>
                </a:solidFill>
                <a:latin typeface="Calibri"/>
                <a:cs typeface="Calibri"/>
              </a:rPr>
              <a:t>л</a:t>
            </a:r>
            <a:r>
              <a:rPr dirty="0" sz="1600" spc="-15">
                <a:solidFill>
                  <a:srgbClr val="344661"/>
                </a:solidFill>
                <a:latin typeface="Calibri"/>
                <a:cs typeface="Calibri"/>
              </a:rPr>
              <a:t>е</a:t>
            </a:r>
            <a:r>
              <a:rPr dirty="0" sz="1600">
                <a:solidFill>
                  <a:srgbClr val="344661"/>
                </a:solidFill>
                <a:latin typeface="Calibri"/>
                <a:cs typeface="Calibri"/>
              </a:rPr>
              <a:t>кт</a:t>
            </a:r>
            <a:r>
              <a:rPr dirty="0" sz="1600" spc="-30">
                <a:solidFill>
                  <a:srgbClr val="344661"/>
                </a:solidFill>
                <a:latin typeface="Calibri"/>
                <a:cs typeface="Calibri"/>
              </a:rPr>
              <a:t>р</a:t>
            </a:r>
            <a:r>
              <a:rPr dirty="0" sz="1600" spc="-10">
                <a:solidFill>
                  <a:srgbClr val="344661"/>
                </a:solidFill>
                <a:latin typeface="Calibri"/>
                <a:cs typeface="Calibri"/>
              </a:rPr>
              <a:t>о</a:t>
            </a:r>
            <a:r>
              <a:rPr dirty="0" sz="1600" spc="-25">
                <a:solidFill>
                  <a:srgbClr val="344661"/>
                </a:solidFill>
                <a:latin typeface="Calibri"/>
                <a:cs typeface="Calibri"/>
              </a:rPr>
              <a:t>нн</a:t>
            </a:r>
            <a:r>
              <a:rPr dirty="0" sz="1600" spc="-10">
                <a:solidFill>
                  <a:srgbClr val="344661"/>
                </a:solidFill>
                <a:latin typeface="Calibri"/>
                <a:cs typeface="Calibri"/>
              </a:rPr>
              <a:t>о</a:t>
            </a:r>
            <a:r>
              <a:rPr dirty="0" sz="1600" spc="5">
                <a:solidFill>
                  <a:srgbClr val="344661"/>
                </a:solidFill>
                <a:latin typeface="Calibri"/>
                <a:cs typeface="Calibri"/>
              </a:rPr>
              <a:t>м</a:t>
            </a:r>
            <a:r>
              <a:rPr dirty="0" sz="1600" spc="-55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1600" spc="-30">
                <a:solidFill>
                  <a:srgbClr val="344661"/>
                </a:solidFill>
                <a:latin typeface="Calibri"/>
                <a:cs typeface="Calibri"/>
              </a:rPr>
              <a:t>ви</a:t>
            </a:r>
            <a:r>
              <a:rPr dirty="0" sz="1600" spc="-60">
                <a:solidFill>
                  <a:srgbClr val="344661"/>
                </a:solidFill>
                <a:latin typeface="Calibri"/>
                <a:cs typeface="Calibri"/>
              </a:rPr>
              <a:t>д</a:t>
            </a:r>
            <a:r>
              <a:rPr dirty="0" sz="1600" spc="-35">
                <a:solidFill>
                  <a:srgbClr val="344661"/>
                </a:solidFill>
                <a:latin typeface="Calibri"/>
                <a:cs typeface="Calibri"/>
              </a:rPr>
              <a:t>е</a:t>
            </a:r>
            <a:r>
              <a:rPr dirty="0" sz="1600">
                <a:solidFill>
                  <a:srgbClr val="344661"/>
                </a:solidFill>
                <a:latin typeface="Calibri"/>
                <a:cs typeface="Calibri"/>
              </a:rPr>
              <a:t>,</a:t>
            </a:r>
            <a:r>
              <a:rPr dirty="0" sz="1600" spc="5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1600">
                <a:solidFill>
                  <a:srgbClr val="344661"/>
                </a:solidFill>
                <a:latin typeface="Calibri"/>
                <a:cs typeface="Calibri"/>
              </a:rPr>
              <a:t>и</a:t>
            </a:r>
            <a:r>
              <a:rPr dirty="0" sz="1600" spc="-30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1600" spc="-10">
                <a:solidFill>
                  <a:srgbClr val="344661"/>
                </a:solidFill>
                <a:latin typeface="Calibri"/>
                <a:cs typeface="Calibri"/>
              </a:rPr>
              <a:t>д</a:t>
            </a:r>
            <a:r>
              <a:rPr dirty="0" sz="1600" spc="-5">
                <a:solidFill>
                  <a:srgbClr val="344661"/>
                </a:solidFill>
                <a:latin typeface="Calibri"/>
                <a:cs typeface="Calibri"/>
              </a:rPr>
              <a:t>р.</a:t>
            </a:r>
            <a:r>
              <a:rPr dirty="0" sz="1600" spc="-10">
                <a:solidFill>
                  <a:srgbClr val="344661"/>
                </a:solidFill>
                <a:latin typeface="Calibri"/>
                <a:cs typeface="Calibri"/>
              </a:rPr>
              <a:t>)</a:t>
            </a:r>
            <a:r>
              <a:rPr dirty="0" sz="1600">
                <a:solidFill>
                  <a:srgbClr val="344661"/>
                </a:solidFill>
                <a:latin typeface="Calibri"/>
                <a:cs typeface="Calibri"/>
              </a:rPr>
              <a:t>.</a:t>
            </a:r>
            <a:endParaRPr sz="16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45"/>
              </a:spcBef>
            </a:pPr>
            <a:endParaRPr sz="1500">
              <a:latin typeface="Calibri"/>
              <a:cs typeface="Calibri"/>
            </a:endParaRPr>
          </a:p>
          <a:p>
            <a:pPr algn="just" marL="12700" marR="5080">
              <a:lnSpc>
                <a:spcPct val="100000"/>
              </a:lnSpc>
            </a:pPr>
            <a:r>
              <a:rPr dirty="0" sz="1600" spc="-30">
                <a:solidFill>
                  <a:srgbClr val="344661"/>
                </a:solidFill>
                <a:latin typeface="Calibri"/>
                <a:cs typeface="Calibri"/>
              </a:rPr>
              <a:t>Допускается</a:t>
            </a:r>
            <a:r>
              <a:rPr dirty="0" sz="1600" spc="-25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1600">
                <a:solidFill>
                  <a:srgbClr val="344661"/>
                </a:solidFill>
                <a:latin typeface="Calibri"/>
                <a:cs typeface="Calibri"/>
              </a:rPr>
              <a:t>прямое</a:t>
            </a:r>
            <a:r>
              <a:rPr dirty="0" sz="1600" spc="5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1600" spc="-5">
                <a:solidFill>
                  <a:srgbClr val="344661"/>
                </a:solidFill>
                <a:latin typeface="Calibri"/>
                <a:cs typeface="Calibri"/>
              </a:rPr>
              <a:t>или</a:t>
            </a:r>
            <a:r>
              <a:rPr dirty="0" sz="1600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1600" spc="-20">
                <a:solidFill>
                  <a:srgbClr val="344661"/>
                </a:solidFill>
                <a:latin typeface="Calibri"/>
                <a:cs typeface="Calibri"/>
              </a:rPr>
              <a:t>косвенное</a:t>
            </a:r>
            <a:r>
              <a:rPr dirty="0" sz="1600" spc="-15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1600" spc="-5">
                <a:solidFill>
                  <a:srgbClr val="344661"/>
                </a:solidFill>
                <a:latin typeface="Calibri"/>
                <a:cs typeface="Calibri"/>
              </a:rPr>
              <a:t>цитирование</a:t>
            </a:r>
            <a:r>
              <a:rPr dirty="0" sz="1600">
                <a:solidFill>
                  <a:srgbClr val="344661"/>
                </a:solidFill>
                <a:latin typeface="Calibri"/>
                <a:cs typeface="Calibri"/>
              </a:rPr>
              <a:t> с </a:t>
            </a:r>
            <a:r>
              <a:rPr dirty="0" sz="1600" spc="5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1600" spc="-25">
                <a:solidFill>
                  <a:srgbClr val="344661"/>
                </a:solidFill>
                <a:latin typeface="Calibri"/>
                <a:cs typeface="Calibri"/>
              </a:rPr>
              <a:t>обязательной</a:t>
            </a:r>
            <a:r>
              <a:rPr dirty="0" sz="1600" spc="-20">
                <a:solidFill>
                  <a:srgbClr val="344661"/>
                </a:solidFill>
                <a:latin typeface="Calibri"/>
                <a:cs typeface="Calibri"/>
              </a:rPr>
              <a:t> ссылкой </a:t>
            </a:r>
            <a:r>
              <a:rPr dirty="0" sz="1600" spc="5">
                <a:solidFill>
                  <a:srgbClr val="344661"/>
                </a:solidFill>
                <a:latin typeface="Calibri"/>
                <a:cs typeface="Calibri"/>
              </a:rPr>
              <a:t>на </a:t>
            </a:r>
            <a:r>
              <a:rPr dirty="0" sz="1600" spc="-25">
                <a:solidFill>
                  <a:srgbClr val="344661"/>
                </a:solidFill>
                <a:latin typeface="Calibri"/>
                <a:cs typeface="Calibri"/>
              </a:rPr>
              <a:t>источник</a:t>
            </a:r>
            <a:r>
              <a:rPr dirty="0" sz="1600" spc="-20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1600" spc="-25">
                <a:solidFill>
                  <a:srgbClr val="344661"/>
                </a:solidFill>
                <a:latin typeface="Calibri"/>
                <a:cs typeface="Calibri"/>
              </a:rPr>
              <a:t>(ссылка</a:t>
            </a:r>
            <a:r>
              <a:rPr dirty="0" sz="1600" spc="-20">
                <a:solidFill>
                  <a:srgbClr val="344661"/>
                </a:solidFill>
                <a:latin typeface="Calibri"/>
                <a:cs typeface="Calibri"/>
              </a:rPr>
              <a:t> дается </a:t>
            </a:r>
            <a:r>
              <a:rPr dirty="0" sz="1600" spc="5">
                <a:solidFill>
                  <a:srgbClr val="344661"/>
                </a:solidFill>
                <a:latin typeface="Calibri"/>
                <a:cs typeface="Calibri"/>
              </a:rPr>
              <a:t>в </a:t>
            </a:r>
            <a:r>
              <a:rPr dirty="0" sz="1600" spc="10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1600" spc="-30">
                <a:solidFill>
                  <a:srgbClr val="344661"/>
                </a:solidFill>
                <a:latin typeface="Calibri"/>
                <a:cs typeface="Calibri"/>
              </a:rPr>
              <a:t>свободной</a:t>
            </a:r>
            <a:r>
              <a:rPr dirty="0" sz="1600" spc="-5">
                <a:solidFill>
                  <a:srgbClr val="344661"/>
                </a:solidFill>
                <a:latin typeface="Calibri"/>
                <a:cs typeface="Calibri"/>
              </a:rPr>
              <a:t> форме).</a:t>
            </a:r>
            <a:r>
              <a:rPr dirty="0" sz="1600">
                <a:solidFill>
                  <a:srgbClr val="344661"/>
                </a:solidFill>
                <a:latin typeface="Calibri"/>
                <a:cs typeface="Calibri"/>
              </a:rPr>
              <a:t> Объем</a:t>
            </a:r>
            <a:r>
              <a:rPr dirty="0" sz="1600" spc="-35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1600" spc="-5">
                <a:solidFill>
                  <a:srgbClr val="344661"/>
                </a:solidFill>
                <a:latin typeface="Calibri"/>
                <a:cs typeface="Calibri"/>
              </a:rPr>
              <a:t>цитирования</a:t>
            </a:r>
            <a:r>
              <a:rPr dirty="0" sz="1600" spc="-110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1600">
                <a:solidFill>
                  <a:srgbClr val="344661"/>
                </a:solidFill>
                <a:latin typeface="Calibri"/>
                <a:cs typeface="Calibri"/>
              </a:rPr>
              <a:t>не</a:t>
            </a:r>
            <a:r>
              <a:rPr dirty="0" sz="1600" spc="-5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1600" spc="-40">
                <a:solidFill>
                  <a:srgbClr val="344661"/>
                </a:solidFill>
                <a:latin typeface="Calibri"/>
                <a:cs typeface="Calibri"/>
              </a:rPr>
              <a:t>должен</a:t>
            </a:r>
            <a:endParaRPr sz="1600">
              <a:latin typeface="Calibri"/>
              <a:cs typeface="Calibri"/>
            </a:endParaRPr>
          </a:p>
          <a:p>
            <a:pPr algn="just" marL="12700">
              <a:lnSpc>
                <a:spcPct val="100000"/>
              </a:lnSpc>
              <a:spcBef>
                <a:spcPts val="5"/>
              </a:spcBef>
            </a:pPr>
            <a:r>
              <a:rPr dirty="0" sz="1600">
                <a:solidFill>
                  <a:srgbClr val="344661"/>
                </a:solidFill>
                <a:latin typeface="Calibri"/>
                <a:cs typeface="Calibri"/>
              </a:rPr>
              <a:t>превышать</a:t>
            </a:r>
            <a:r>
              <a:rPr dirty="0" sz="1600" spc="-60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1600">
                <a:solidFill>
                  <a:srgbClr val="344661"/>
                </a:solidFill>
                <a:latin typeface="Calibri"/>
                <a:cs typeface="Calibri"/>
              </a:rPr>
              <a:t>объем</a:t>
            </a:r>
            <a:r>
              <a:rPr dirty="0" sz="1600" spc="-30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1600" spc="-10">
                <a:solidFill>
                  <a:srgbClr val="344661"/>
                </a:solidFill>
                <a:latin typeface="Calibri"/>
                <a:cs typeface="Calibri"/>
              </a:rPr>
              <a:t>собственного</a:t>
            </a:r>
            <a:r>
              <a:rPr dirty="0" sz="1600" spc="-100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1600" spc="-30">
                <a:solidFill>
                  <a:srgbClr val="344661"/>
                </a:solidFill>
                <a:latin typeface="Calibri"/>
                <a:cs typeface="Calibri"/>
              </a:rPr>
              <a:t>текста</a:t>
            </a:r>
            <a:r>
              <a:rPr dirty="0" sz="1600" spc="45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1600" spc="-10">
                <a:solidFill>
                  <a:srgbClr val="344661"/>
                </a:solidFill>
                <a:latin typeface="Calibri"/>
                <a:cs typeface="Calibri"/>
              </a:rPr>
              <a:t>участника.</a:t>
            </a:r>
            <a:endParaRPr sz="16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20"/>
              </a:spcBef>
            </a:pPr>
            <a:endParaRPr sz="1500">
              <a:latin typeface="Calibri"/>
              <a:cs typeface="Calibri"/>
            </a:endParaRPr>
          </a:p>
          <a:p>
            <a:pPr marL="12700" marR="386080">
              <a:lnSpc>
                <a:spcPct val="100000"/>
              </a:lnSpc>
            </a:pPr>
            <a:r>
              <a:rPr dirty="0" sz="1600" spc="-25">
                <a:solidFill>
                  <a:srgbClr val="E65E52"/>
                </a:solidFill>
                <a:latin typeface="Calibri"/>
                <a:cs typeface="Calibri"/>
              </a:rPr>
              <a:t>Если</a:t>
            </a:r>
            <a:r>
              <a:rPr dirty="0" sz="1600" spc="-45">
                <a:solidFill>
                  <a:srgbClr val="E65E52"/>
                </a:solidFill>
                <a:latin typeface="Calibri"/>
                <a:cs typeface="Calibri"/>
              </a:rPr>
              <a:t> </a:t>
            </a:r>
            <a:r>
              <a:rPr dirty="0" sz="1600" spc="-5">
                <a:solidFill>
                  <a:srgbClr val="E65E52"/>
                </a:solidFill>
                <a:latin typeface="Calibri"/>
                <a:cs typeface="Calibri"/>
              </a:rPr>
              <a:t>сочинение</a:t>
            </a:r>
            <a:r>
              <a:rPr dirty="0" sz="1600" spc="-15">
                <a:solidFill>
                  <a:srgbClr val="E65E52"/>
                </a:solidFill>
                <a:latin typeface="Calibri"/>
                <a:cs typeface="Calibri"/>
              </a:rPr>
              <a:t> </a:t>
            </a:r>
            <a:r>
              <a:rPr dirty="0" sz="1600">
                <a:solidFill>
                  <a:srgbClr val="E65E52"/>
                </a:solidFill>
                <a:latin typeface="Calibri"/>
                <a:cs typeface="Calibri"/>
              </a:rPr>
              <a:t>признано</a:t>
            </a:r>
            <a:r>
              <a:rPr dirty="0" sz="1600" spc="-85">
                <a:solidFill>
                  <a:srgbClr val="E65E52"/>
                </a:solidFill>
                <a:latin typeface="Calibri"/>
                <a:cs typeface="Calibri"/>
              </a:rPr>
              <a:t> </a:t>
            </a:r>
            <a:r>
              <a:rPr dirty="0" sz="1600" spc="-10">
                <a:solidFill>
                  <a:srgbClr val="E65E52"/>
                </a:solidFill>
                <a:latin typeface="Calibri"/>
                <a:cs typeface="Calibri"/>
              </a:rPr>
              <a:t>несамостоятельным,</a:t>
            </a:r>
            <a:r>
              <a:rPr dirty="0" sz="1600" spc="-65">
                <a:solidFill>
                  <a:srgbClr val="E65E52"/>
                </a:solidFill>
                <a:latin typeface="Calibri"/>
                <a:cs typeface="Calibri"/>
              </a:rPr>
              <a:t> </a:t>
            </a:r>
            <a:r>
              <a:rPr dirty="0" sz="1600" spc="-25">
                <a:solidFill>
                  <a:srgbClr val="E65E52"/>
                </a:solidFill>
                <a:latin typeface="Calibri"/>
                <a:cs typeface="Calibri"/>
              </a:rPr>
              <a:t>то </a:t>
            </a:r>
            <a:r>
              <a:rPr dirty="0" sz="1600" spc="-350">
                <a:solidFill>
                  <a:srgbClr val="E65E52"/>
                </a:solidFill>
                <a:latin typeface="Calibri"/>
                <a:cs typeface="Calibri"/>
              </a:rPr>
              <a:t> </a:t>
            </a:r>
            <a:r>
              <a:rPr dirty="0" sz="1600">
                <a:solidFill>
                  <a:srgbClr val="E65E52"/>
                </a:solidFill>
                <a:latin typeface="Calibri"/>
                <a:cs typeface="Calibri"/>
              </a:rPr>
              <a:t>вы</a:t>
            </a:r>
            <a:r>
              <a:rPr dirty="0" sz="1600" spc="-10">
                <a:solidFill>
                  <a:srgbClr val="E65E52"/>
                </a:solidFill>
                <a:latin typeface="Calibri"/>
                <a:cs typeface="Calibri"/>
              </a:rPr>
              <a:t>с</a:t>
            </a:r>
            <a:r>
              <a:rPr dirty="0" sz="1600" spc="-5">
                <a:solidFill>
                  <a:srgbClr val="E65E52"/>
                </a:solidFill>
                <a:latin typeface="Calibri"/>
                <a:cs typeface="Calibri"/>
              </a:rPr>
              <a:t>та</a:t>
            </a:r>
            <a:r>
              <a:rPr dirty="0" sz="1600" spc="-30">
                <a:solidFill>
                  <a:srgbClr val="E65E52"/>
                </a:solidFill>
                <a:latin typeface="Calibri"/>
                <a:cs typeface="Calibri"/>
              </a:rPr>
              <a:t>вл</a:t>
            </a:r>
            <a:r>
              <a:rPr dirty="0" sz="1600" spc="-20">
                <a:solidFill>
                  <a:srgbClr val="E65E52"/>
                </a:solidFill>
                <a:latin typeface="Calibri"/>
                <a:cs typeface="Calibri"/>
              </a:rPr>
              <a:t>я</a:t>
            </a:r>
            <a:r>
              <a:rPr dirty="0" sz="1600" spc="-10">
                <a:solidFill>
                  <a:srgbClr val="E65E52"/>
                </a:solidFill>
                <a:latin typeface="Calibri"/>
                <a:cs typeface="Calibri"/>
              </a:rPr>
              <a:t>е</a:t>
            </a:r>
            <a:r>
              <a:rPr dirty="0" sz="1600" spc="-25">
                <a:solidFill>
                  <a:srgbClr val="E65E52"/>
                </a:solidFill>
                <a:latin typeface="Calibri"/>
                <a:cs typeface="Calibri"/>
              </a:rPr>
              <a:t>т</a:t>
            </a:r>
            <a:r>
              <a:rPr dirty="0" sz="1600" spc="-10">
                <a:solidFill>
                  <a:srgbClr val="E65E52"/>
                </a:solidFill>
                <a:latin typeface="Calibri"/>
                <a:cs typeface="Calibri"/>
              </a:rPr>
              <a:t>с</a:t>
            </a:r>
            <a:r>
              <a:rPr dirty="0" sz="1600">
                <a:solidFill>
                  <a:srgbClr val="E65E52"/>
                </a:solidFill>
                <a:latin typeface="Calibri"/>
                <a:cs typeface="Calibri"/>
              </a:rPr>
              <a:t>я</a:t>
            </a:r>
            <a:r>
              <a:rPr dirty="0" sz="1600" spc="-90">
                <a:solidFill>
                  <a:srgbClr val="E65E52"/>
                </a:solidFill>
                <a:latin typeface="Calibri"/>
                <a:cs typeface="Calibri"/>
              </a:rPr>
              <a:t> </a:t>
            </a:r>
            <a:r>
              <a:rPr dirty="0" sz="1600" spc="-10">
                <a:solidFill>
                  <a:srgbClr val="E65E52"/>
                </a:solidFill>
                <a:latin typeface="Calibri"/>
                <a:cs typeface="Calibri"/>
              </a:rPr>
              <a:t>«</a:t>
            </a:r>
            <a:r>
              <a:rPr dirty="0" sz="1600">
                <a:solidFill>
                  <a:srgbClr val="E65E52"/>
                </a:solidFill>
                <a:latin typeface="Calibri"/>
                <a:cs typeface="Calibri"/>
              </a:rPr>
              <a:t>н</a:t>
            </a:r>
            <a:r>
              <a:rPr dirty="0" sz="1600" spc="-5">
                <a:solidFill>
                  <a:srgbClr val="E65E52"/>
                </a:solidFill>
                <a:latin typeface="Calibri"/>
                <a:cs typeface="Calibri"/>
              </a:rPr>
              <a:t>е</a:t>
            </a:r>
            <a:r>
              <a:rPr dirty="0" sz="1600" spc="-10">
                <a:solidFill>
                  <a:srgbClr val="E65E52"/>
                </a:solidFill>
                <a:latin typeface="Calibri"/>
                <a:cs typeface="Calibri"/>
              </a:rPr>
              <a:t>з</a:t>
            </a:r>
            <a:r>
              <a:rPr dirty="0" sz="1600">
                <a:solidFill>
                  <a:srgbClr val="E65E52"/>
                </a:solidFill>
                <a:latin typeface="Calibri"/>
                <a:cs typeface="Calibri"/>
              </a:rPr>
              <a:t>а</a:t>
            </a:r>
            <a:r>
              <a:rPr dirty="0" sz="1600" spc="-15">
                <a:solidFill>
                  <a:srgbClr val="E65E52"/>
                </a:solidFill>
                <a:latin typeface="Calibri"/>
                <a:cs typeface="Calibri"/>
              </a:rPr>
              <a:t>ч</a:t>
            </a:r>
            <a:r>
              <a:rPr dirty="0" sz="1600" spc="-10">
                <a:solidFill>
                  <a:srgbClr val="E65E52"/>
                </a:solidFill>
                <a:latin typeface="Calibri"/>
                <a:cs typeface="Calibri"/>
              </a:rPr>
              <a:t>е</a:t>
            </a:r>
            <a:r>
              <a:rPr dirty="0" sz="1600" spc="-5">
                <a:solidFill>
                  <a:srgbClr val="E65E52"/>
                </a:solidFill>
                <a:latin typeface="Calibri"/>
                <a:cs typeface="Calibri"/>
              </a:rPr>
              <a:t>т</a:t>
            </a:r>
            <a:r>
              <a:rPr dirty="0" sz="1600">
                <a:solidFill>
                  <a:srgbClr val="E65E52"/>
                </a:solidFill>
                <a:latin typeface="Calibri"/>
                <a:cs typeface="Calibri"/>
              </a:rPr>
              <a:t>»</a:t>
            </a:r>
            <a:r>
              <a:rPr dirty="0" sz="1600" spc="-80">
                <a:solidFill>
                  <a:srgbClr val="E65E52"/>
                </a:solidFill>
                <a:latin typeface="Calibri"/>
                <a:cs typeface="Calibri"/>
              </a:rPr>
              <a:t> </a:t>
            </a:r>
            <a:r>
              <a:rPr dirty="0" sz="1600" spc="-10">
                <a:solidFill>
                  <a:srgbClr val="E65E52"/>
                </a:solidFill>
                <a:latin typeface="Calibri"/>
                <a:cs typeface="Calibri"/>
              </a:rPr>
              <a:t>з</a:t>
            </a:r>
            <a:r>
              <a:rPr dirty="0" sz="1600">
                <a:solidFill>
                  <a:srgbClr val="E65E52"/>
                </a:solidFill>
                <a:latin typeface="Calibri"/>
                <a:cs typeface="Calibri"/>
              </a:rPr>
              <a:t>а</a:t>
            </a:r>
            <a:r>
              <a:rPr dirty="0" sz="1600" spc="-30">
                <a:solidFill>
                  <a:srgbClr val="E65E52"/>
                </a:solidFill>
                <a:latin typeface="Calibri"/>
                <a:cs typeface="Calibri"/>
              </a:rPr>
              <a:t> </a:t>
            </a:r>
            <a:r>
              <a:rPr dirty="0" sz="1600">
                <a:solidFill>
                  <a:srgbClr val="E65E52"/>
                </a:solidFill>
                <a:latin typeface="Calibri"/>
                <a:cs typeface="Calibri"/>
              </a:rPr>
              <a:t>н</a:t>
            </a:r>
            <a:r>
              <a:rPr dirty="0" sz="1600" spc="-5">
                <a:solidFill>
                  <a:srgbClr val="E65E52"/>
                </a:solidFill>
                <a:latin typeface="Calibri"/>
                <a:cs typeface="Calibri"/>
              </a:rPr>
              <a:t>е</a:t>
            </a:r>
            <a:r>
              <a:rPr dirty="0" sz="1600">
                <a:solidFill>
                  <a:srgbClr val="E65E52"/>
                </a:solidFill>
                <a:latin typeface="Calibri"/>
                <a:cs typeface="Calibri"/>
              </a:rPr>
              <a:t>вып</a:t>
            </a:r>
            <a:r>
              <a:rPr dirty="0" sz="1600" spc="-30">
                <a:solidFill>
                  <a:srgbClr val="E65E52"/>
                </a:solidFill>
                <a:latin typeface="Calibri"/>
                <a:cs typeface="Calibri"/>
              </a:rPr>
              <a:t>ол</a:t>
            </a:r>
            <a:r>
              <a:rPr dirty="0" sz="1600" spc="-25">
                <a:solidFill>
                  <a:srgbClr val="E65E52"/>
                </a:solidFill>
                <a:latin typeface="Calibri"/>
                <a:cs typeface="Calibri"/>
              </a:rPr>
              <a:t>н</a:t>
            </a:r>
            <a:r>
              <a:rPr dirty="0" sz="1600" spc="-10">
                <a:solidFill>
                  <a:srgbClr val="E65E52"/>
                </a:solidFill>
                <a:latin typeface="Calibri"/>
                <a:cs typeface="Calibri"/>
              </a:rPr>
              <a:t>е</a:t>
            </a:r>
            <a:r>
              <a:rPr dirty="0" sz="1600" spc="-25">
                <a:solidFill>
                  <a:srgbClr val="E65E52"/>
                </a:solidFill>
                <a:latin typeface="Calibri"/>
                <a:cs typeface="Calibri"/>
              </a:rPr>
              <a:t>н</a:t>
            </a:r>
            <a:r>
              <a:rPr dirty="0" sz="1600" spc="-30">
                <a:solidFill>
                  <a:srgbClr val="E65E52"/>
                </a:solidFill>
                <a:latin typeface="Calibri"/>
                <a:cs typeface="Calibri"/>
              </a:rPr>
              <a:t>и</a:t>
            </a:r>
            <a:r>
              <a:rPr dirty="0" sz="1600">
                <a:solidFill>
                  <a:srgbClr val="E65E52"/>
                </a:solidFill>
                <a:latin typeface="Calibri"/>
                <a:cs typeface="Calibri"/>
              </a:rPr>
              <a:t>е  </a:t>
            </a:r>
            <a:r>
              <a:rPr dirty="0" sz="1600" spc="-5">
                <a:solidFill>
                  <a:srgbClr val="E65E52"/>
                </a:solidFill>
                <a:latin typeface="Calibri"/>
                <a:cs typeface="Calibri"/>
              </a:rPr>
              <a:t>тр</a:t>
            </a:r>
            <a:r>
              <a:rPr dirty="0" sz="1600" spc="-10">
                <a:solidFill>
                  <a:srgbClr val="E65E52"/>
                </a:solidFill>
                <a:latin typeface="Calibri"/>
                <a:cs typeface="Calibri"/>
              </a:rPr>
              <a:t>е</a:t>
            </a:r>
            <a:r>
              <a:rPr dirty="0" sz="1600" spc="10">
                <a:solidFill>
                  <a:srgbClr val="E65E52"/>
                </a:solidFill>
                <a:latin typeface="Calibri"/>
                <a:cs typeface="Calibri"/>
              </a:rPr>
              <a:t>б</a:t>
            </a:r>
            <a:r>
              <a:rPr dirty="0" sz="1600" spc="-5">
                <a:solidFill>
                  <a:srgbClr val="E65E52"/>
                </a:solidFill>
                <a:latin typeface="Calibri"/>
                <a:cs typeface="Calibri"/>
              </a:rPr>
              <a:t>о</a:t>
            </a:r>
            <a:r>
              <a:rPr dirty="0" sz="1600" spc="5">
                <a:solidFill>
                  <a:srgbClr val="E65E52"/>
                </a:solidFill>
                <a:latin typeface="Calibri"/>
                <a:cs typeface="Calibri"/>
              </a:rPr>
              <a:t>в</a:t>
            </a:r>
            <a:r>
              <a:rPr dirty="0" sz="1600" spc="-5">
                <a:solidFill>
                  <a:srgbClr val="E65E52"/>
                </a:solidFill>
                <a:latin typeface="Calibri"/>
                <a:cs typeface="Calibri"/>
              </a:rPr>
              <a:t>а</a:t>
            </a:r>
            <a:r>
              <a:rPr dirty="0" sz="1600" spc="5">
                <a:solidFill>
                  <a:srgbClr val="E65E52"/>
                </a:solidFill>
                <a:latin typeface="Calibri"/>
                <a:cs typeface="Calibri"/>
              </a:rPr>
              <a:t>ния</a:t>
            </a:r>
            <a:r>
              <a:rPr dirty="0" sz="1600" spc="-75">
                <a:solidFill>
                  <a:srgbClr val="E65E52"/>
                </a:solidFill>
                <a:latin typeface="Calibri"/>
                <a:cs typeface="Calibri"/>
              </a:rPr>
              <a:t> </a:t>
            </a:r>
            <a:r>
              <a:rPr dirty="0" sz="1600" spc="15">
                <a:solidFill>
                  <a:srgbClr val="E65E52"/>
                </a:solidFill>
                <a:latin typeface="Calibri"/>
                <a:cs typeface="Calibri"/>
              </a:rPr>
              <a:t>№</a:t>
            </a:r>
            <a:r>
              <a:rPr dirty="0" sz="1600" spc="5">
                <a:solidFill>
                  <a:srgbClr val="E65E52"/>
                </a:solidFill>
                <a:latin typeface="Calibri"/>
                <a:cs typeface="Calibri"/>
              </a:rPr>
              <a:t>2</a:t>
            </a:r>
            <a:r>
              <a:rPr dirty="0" sz="1600" spc="-5">
                <a:solidFill>
                  <a:srgbClr val="E65E52"/>
                </a:solidFill>
                <a:latin typeface="Calibri"/>
                <a:cs typeface="Calibri"/>
              </a:rPr>
              <a:t> </a:t>
            </a:r>
            <a:r>
              <a:rPr dirty="0" sz="1600" spc="5">
                <a:solidFill>
                  <a:srgbClr val="E65E52"/>
                </a:solidFill>
                <a:latin typeface="Calibri"/>
                <a:cs typeface="Calibri"/>
              </a:rPr>
              <a:t>и</a:t>
            </a:r>
            <a:r>
              <a:rPr dirty="0" sz="1600" spc="-10">
                <a:solidFill>
                  <a:srgbClr val="E65E52"/>
                </a:solidFill>
                <a:latin typeface="Calibri"/>
                <a:cs typeface="Calibri"/>
              </a:rPr>
              <a:t> </a:t>
            </a:r>
            <a:r>
              <a:rPr dirty="0" sz="1600" spc="-5">
                <a:solidFill>
                  <a:srgbClr val="E65E52"/>
                </a:solidFill>
                <a:latin typeface="Calibri"/>
                <a:cs typeface="Calibri"/>
              </a:rPr>
              <a:t>«</a:t>
            </a:r>
            <a:r>
              <a:rPr dirty="0" sz="1600" spc="5">
                <a:solidFill>
                  <a:srgbClr val="E65E52"/>
                </a:solidFill>
                <a:latin typeface="Calibri"/>
                <a:cs typeface="Calibri"/>
              </a:rPr>
              <a:t>н</a:t>
            </a:r>
            <a:r>
              <a:rPr dirty="0" sz="1600" spc="-10">
                <a:solidFill>
                  <a:srgbClr val="E65E52"/>
                </a:solidFill>
                <a:latin typeface="Calibri"/>
                <a:cs typeface="Calibri"/>
              </a:rPr>
              <a:t>ез</a:t>
            </a:r>
            <a:r>
              <a:rPr dirty="0" sz="1600" spc="5">
                <a:solidFill>
                  <a:srgbClr val="E65E52"/>
                </a:solidFill>
                <a:latin typeface="Calibri"/>
                <a:cs typeface="Calibri"/>
              </a:rPr>
              <a:t>а</a:t>
            </a:r>
            <a:r>
              <a:rPr dirty="0" sz="1600" spc="-5">
                <a:solidFill>
                  <a:srgbClr val="E65E52"/>
                </a:solidFill>
                <a:latin typeface="Calibri"/>
                <a:cs typeface="Calibri"/>
              </a:rPr>
              <a:t>че</a:t>
            </a:r>
            <a:r>
              <a:rPr dirty="0" sz="1600" spc="-5">
                <a:solidFill>
                  <a:srgbClr val="E65E52"/>
                </a:solidFill>
                <a:latin typeface="Calibri"/>
                <a:cs typeface="Calibri"/>
              </a:rPr>
              <a:t>т</a:t>
            </a:r>
            <a:r>
              <a:rPr dirty="0" sz="1600" spc="5">
                <a:solidFill>
                  <a:srgbClr val="E65E52"/>
                </a:solidFill>
                <a:latin typeface="Calibri"/>
                <a:cs typeface="Calibri"/>
              </a:rPr>
              <a:t>»</a:t>
            </a:r>
            <a:r>
              <a:rPr dirty="0" sz="1600" spc="-95">
                <a:solidFill>
                  <a:srgbClr val="E65E52"/>
                </a:solidFill>
                <a:latin typeface="Calibri"/>
                <a:cs typeface="Calibri"/>
              </a:rPr>
              <a:t> </a:t>
            </a:r>
            <a:r>
              <a:rPr dirty="0" sz="1600" spc="-10">
                <a:solidFill>
                  <a:srgbClr val="E65E52"/>
                </a:solidFill>
                <a:latin typeface="Calibri"/>
                <a:cs typeface="Calibri"/>
              </a:rPr>
              <a:t>з</a:t>
            </a:r>
            <a:r>
              <a:rPr dirty="0" sz="1600" spc="5">
                <a:solidFill>
                  <a:srgbClr val="E65E52"/>
                </a:solidFill>
                <a:latin typeface="Calibri"/>
                <a:cs typeface="Calibri"/>
              </a:rPr>
              <a:t>а</a:t>
            </a:r>
            <a:r>
              <a:rPr dirty="0" sz="1600" spc="-30">
                <a:solidFill>
                  <a:srgbClr val="E65E52"/>
                </a:solidFill>
                <a:latin typeface="Calibri"/>
                <a:cs typeface="Calibri"/>
              </a:rPr>
              <a:t> </a:t>
            </a:r>
            <a:r>
              <a:rPr dirty="0" sz="1600" spc="-5">
                <a:solidFill>
                  <a:srgbClr val="E65E52"/>
                </a:solidFill>
                <a:latin typeface="Calibri"/>
                <a:cs typeface="Calibri"/>
              </a:rPr>
              <a:t>р</a:t>
            </a:r>
            <a:r>
              <a:rPr dirty="0" sz="1600" spc="5">
                <a:solidFill>
                  <a:srgbClr val="E65E52"/>
                </a:solidFill>
                <a:latin typeface="Calibri"/>
                <a:cs typeface="Calibri"/>
              </a:rPr>
              <a:t>аб</a:t>
            </a:r>
            <a:r>
              <a:rPr dirty="0" sz="1600" spc="-5">
                <a:solidFill>
                  <a:srgbClr val="E65E52"/>
                </a:solidFill>
                <a:latin typeface="Calibri"/>
                <a:cs typeface="Calibri"/>
              </a:rPr>
              <a:t>о</a:t>
            </a:r>
            <a:r>
              <a:rPr dirty="0" sz="1600" spc="-5">
                <a:solidFill>
                  <a:srgbClr val="E65E52"/>
                </a:solidFill>
                <a:latin typeface="Calibri"/>
                <a:cs typeface="Calibri"/>
              </a:rPr>
              <a:t>т</a:t>
            </a:r>
            <a:r>
              <a:rPr dirty="0" sz="1600">
                <a:solidFill>
                  <a:srgbClr val="E65E52"/>
                </a:solidFill>
                <a:latin typeface="Calibri"/>
                <a:cs typeface="Calibri"/>
              </a:rPr>
              <a:t>у</a:t>
            </a:r>
            <a:r>
              <a:rPr dirty="0" sz="1600" spc="-110">
                <a:solidFill>
                  <a:srgbClr val="E65E52"/>
                </a:solidFill>
                <a:latin typeface="Calibri"/>
                <a:cs typeface="Calibri"/>
              </a:rPr>
              <a:t> </a:t>
            </a:r>
            <a:r>
              <a:rPr dirty="0" sz="1600" spc="5">
                <a:solidFill>
                  <a:srgbClr val="E65E52"/>
                </a:solidFill>
                <a:latin typeface="Calibri"/>
                <a:cs typeface="Calibri"/>
              </a:rPr>
              <a:t>в</a:t>
            </a:r>
            <a:r>
              <a:rPr dirty="0" sz="1600" spc="-30">
                <a:solidFill>
                  <a:srgbClr val="E65E52"/>
                </a:solidFill>
                <a:latin typeface="Calibri"/>
                <a:cs typeface="Calibri"/>
              </a:rPr>
              <a:t> </a:t>
            </a:r>
            <a:r>
              <a:rPr dirty="0" sz="1600" spc="-55">
                <a:solidFill>
                  <a:srgbClr val="E65E52"/>
                </a:solidFill>
                <a:latin typeface="Calibri"/>
                <a:cs typeface="Calibri"/>
              </a:rPr>
              <a:t>це</a:t>
            </a:r>
            <a:r>
              <a:rPr dirty="0" sz="1600" spc="-25">
                <a:solidFill>
                  <a:srgbClr val="E65E52"/>
                </a:solidFill>
                <a:latin typeface="Calibri"/>
                <a:cs typeface="Calibri"/>
              </a:rPr>
              <a:t>л</a:t>
            </a:r>
            <a:r>
              <a:rPr dirty="0" sz="1600" spc="-30">
                <a:solidFill>
                  <a:srgbClr val="E65E52"/>
                </a:solidFill>
                <a:latin typeface="Calibri"/>
                <a:cs typeface="Calibri"/>
              </a:rPr>
              <a:t>о</a:t>
            </a:r>
            <a:r>
              <a:rPr dirty="0" sz="1600">
                <a:solidFill>
                  <a:srgbClr val="E65E52"/>
                </a:solidFill>
                <a:latin typeface="Calibri"/>
                <a:cs typeface="Calibri"/>
              </a:rPr>
              <a:t>м  </a:t>
            </a:r>
            <a:r>
              <a:rPr dirty="0" sz="1600" spc="-30">
                <a:solidFill>
                  <a:srgbClr val="E65E52"/>
                </a:solidFill>
                <a:latin typeface="Calibri"/>
                <a:cs typeface="Calibri"/>
              </a:rPr>
              <a:t>(такое </a:t>
            </a:r>
            <a:r>
              <a:rPr dirty="0" sz="1600" spc="-5">
                <a:solidFill>
                  <a:srgbClr val="E65E52"/>
                </a:solidFill>
                <a:latin typeface="Calibri"/>
                <a:cs typeface="Calibri"/>
              </a:rPr>
              <a:t>сочинение </a:t>
            </a:r>
            <a:r>
              <a:rPr dirty="0" sz="1600" spc="5">
                <a:solidFill>
                  <a:srgbClr val="E65E52"/>
                </a:solidFill>
                <a:latin typeface="Calibri"/>
                <a:cs typeface="Calibri"/>
              </a:rPr>
              <a:t>не</a:t>
            </a:r>
            <a:r>
              <a:rPr dirty="0" sz="1600" spc="10">
                <a:solidFill>
                  <a:srgbClr val="E65E52"/>
                </a:solidFill>
                <a:latin typeface="Calibri"/>
                <a:cs typeface="Calibri"/>
              </a:rPr>
              <a:t> </a:t>
            </a:r>
            <a:r>
              <a:rPr dirty="0" sz="1600" spc="-5">
                <a:solidFill>
                  <a:srgbClr val="E65E52"/>
                </a:solidFill>
                <a:latin typeface="Calibri"/>
                <a:cs typeface="Calibri"/>
              </a:rPr>
              <a:t>проверяется </a:t>
            </a:r>
            <a:r>
              <a:rPr dirty="0" sz="1600">
                <a:solidFill>
                  <a:srgbClr val="E65E52"/>
                </a:solidFill>
                <a:latin typeface="Calibri"/>
                <a:cs typeface="Calibri"/>
              </a:rPr>
              <a:t>по </a:t>
            </a:r>
            <a:r>
              <a:rPr dirty="0" sz="1600" spc="-5">
                <a:solidFill>
                  <a:srgbClr val="E65E52"/>
                </a:solidFill>
                <a:latin typeface="Calibri"/>
                <a:cs typeface="Calibri"/>
              </a:rPr>
              <a:t>критериям </a:t>
            </a:r>
            <a:r>
              <a:rPr dirty="0" sz="1600">
                <a:solidFill>
                  <a:srgbClr val="E65E52"/>
                </a:solidFill>
                <a:latin typeface="Calibri"/>
                <a:cs typeface="Calibri"/>
              </a:rPr>
              <a:t> </a:t>
            </a:r>
            <a:r>
              <a:rPr dirty="0" sz="1600" spc="-5">
                <a:solidFill>
                  <a:srgbClr val="E65E52"/>
                </a:solidFill>
                <a:latin typeface="Calibri"/>
                <a:cs typeface="Calibri"/>
              </a:rPr>
              <a:t>оценивания).</a:t>
            </a:r>
            <a:endParaRPr sz="1600">
              <a:latin typeface="Calibri"/>
              <a:cs typeface="Calibri"/>
            </a:endParaRPr>
          </a:p>
          <a:p>
            <a:pPr marL="125095">
              <a:lnSpc>
                <a:spcPct val="100000"/>
              </a:lnSpc>
              <a:spcBef>
                <a:spcPts val="905"/>
              </a:spcBef>
            </a:pPr>
            <a:r>
              <a:rPr dirty="0" sz="1800" spc="-35" b="1">
                <a:solidFill>
                  <a:srgbClr val="344661"/>
                </a:solidFill>
                <a:latin typeface="Calibri"/>
                <a:cs typeface="Calibri"/>
              </a:rPr>
              <a:t>Итоговое</a:t>
            </a:r>
            <a:r>
              <a:rPr dirty="0" sz="1800" spc="10" b="1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1800" spc="-10" b="1">
                <a:solidFill>
                  <a:srgbClr val="344661"/>
                </a:solidFill>
                <a:latin typeface="Calibri"/>
                <a:cs typeface="Calibri"/>
              </a:rPr>
              <a:t>сочинение,</a:t>
            </a:r>
            <a:r>
              <a:rPr dirty="0" sz="1800" spc="-95" b="1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1800" spc="-35" b="1">
                <a:solidFill>
                  <a:srgbClr val="344661"/>
                </a:solidFill>
                <a:latin typeface="Calibri"/>
                <a:cs typeface="Calibri"/>
              </a:rPr>
              <a:t>соответствующее</a:t>
            </a:r>
            <a:endParaRPr sz="1800">
              <a:latin typeface="Calibri"/>
              <a:cs typeface="Calibri"/>
            </a:endParaRPr>
          </a:p>
          <a:p>
            <a:pPr marL="125095">
              <a:lnSpc>
                <a:spcPct val="100000"/>
              </a:lnSpc>
            </a:pPr>
            <a:r>
              <a:rPr dirty="0" sz="1800" spc="5" b="1">
                <a:solidFill>
                  <a:srgbClr val="344661"/>
                </a:solidFill>
                <a:latin typeface="Calibri"/>
                <a:cs typeface="Calibri"/>
              </a:rPr>
              <a:t>у</a:t>
            </a:r>
            <a:r>
              <a:rPr dirty="0" sz="1800" spc="-10" b="1">
                <a:solidFill>
                  <a:srgbClr val="344661"/>
                </a:solidFill>
                <a:latin typeface="Calibri"/>
                <a:cs typeface="Calibri"/>
              </a:rPr>
              <a:t>ст</a:t>
            </a:r>
            <a:r>
              <a:rPr dirty="0" sz="1800" b="1">
                <a:solidFill>
                  <a:srgbClr val="344661"/>
                </a:solidFill>
                <a:latin typeface="Calibri"/>
                <a:cs typeface="Calibri"/>
              </a:rPr>
              <a:t>ан</a:t>
            </a:r>
            <a:r>
              <a:rPr dirty="0" sz="1800" spc="-15" b="1">
                <a:solidFill>
                  <a:srgbClr val="344661"/>
                </a:solidFill>
                <a:latin typeface="Calibri"/>
                <a:cs typeface="Calibri"/>
              </a:rPr>
              <a:t>о</a:t>
            </a:r>
            <a:r>
              <a:rPr dirty="0" sz="1800" spc="-30" b="1">
                <a:solidFill>
                  <a:srgbClr val="344661"/>
                </a:solidFill>
                <a:latin typeface="Calibri"/>
                <a:cs typeface="Calibri"/>
              </a:rPr>
              <a:t>в</a:t>
            </a:r>
            <a:r>
              <a:rPr dirty="0" sz="1800" spc="-15" b="1">
                <a:solidFill>
                  <a:srgbClr val="344661"/>
                </a:solidFill>
                <a:latin typeface="Calibri"/>
                <a:cs typeface="Calibri"/>
              </a:rPr>
              <a:t>л</a:t>
            </a:r>
            <a:r>
              <a:rPr dirty="0" sz="1800" spc="-20" b="1">
                <a:solidFill>
                  <a:srgbClr val="344661"/>
                </a:solidFill>
                <a:latin typeface="Calibri"/>
                <a:cs typeface="Calibri"/>
              </a:rPr>
              <a:t>е</a:t>
            </a:r>
            <a:r>
              <a:rPr dirty="0" sz="1800" spc="-5" b="1">
                <a:solidFill>
                  <a:srgbClr val="344661"/>
                </a:solidFill>
                <a:latin typeface="Calibri"/>
                <a:cs typeface="Calibri"/>
              </a:rPr>
              <a:t>нн</a:t>
            </a:r>
            <a:r>
              <a:rPr dirty="0" sz="1800" spc="-10" b="1">
                <a:solidFill>
                  <a:srgbClr val="344661"/>
                </a:solidFill>
                <a:latin typeface="Calibri"/>
                <a:cs typeface="Calibri"/>
              </a:rPr>
              <a:t>ы</a:t>
            </a:r>
            <a:r>
              <a:rPr dirty="0" sz="1800" b="1">
                <a:solidFill>
                  <a:srgbClr val="344661"/>
                </a:solidFill>
                <a:latin typeface="Calibri"/>
                <a:cs typeface="Calibri"/>
              </a:rPr>
              <a:t>м</a:t>
            </a:r>
            <a:r>
              <a:rPr dirty="0" sz="1800" spc="-80" b="1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1800" spc="-10" b="1">
                <a:solidFill>
                  <a:srgbClr val="344661"/>
                </a:solidFill>
                <a:latin typeface="Calibri"/>
                <a:cs typeface="Calibri"/>
              </a:rPr>
              <a:t>тр</a:t>
            </a:r>
            <a:r>
              <a:rPr dirty="0" sz="1800" spc="-5" b="1">
                <a:solidFill>
                  <a:srgbClr val="344661"/>
                </a:solidFill>
                <a:latin typeface="Calibri"/>
                <a:cs typeface="Calibri"/>
              </a:rPr>
              <a:t>е</a:t>
            </a:r>
            <a:r>
              <a:rPr dirty="0" sz="1800" b="1">
                <a:solidFill>
                  <a:srgbClr val="344661"/>
                </a:solidFill>
                <a:latin typeface="Calibri"/>
                <a:cs typeface="Calibri"/>
              </a:rPr>
              <a:t>б</a:t>
            </a:r>
            <a:r>
              <a:rPr dirty="0" sz="1800" spc="-10" b="1">
                <a:solidFill>
                  <a:srgbClr val="344661"/>
                </a:solidFill>
                <a:latin typeface="Calibri"/>
                <a:cs typeface="Calibri"/>
              </a:rPr>
              <a:t>о</a:t>
            </a:r>
            <a:r>
              <a:rPr dirty="0" sz="1800" b="1">
                <a:solidFill>
                  <a:srgbClr val="344661"/>
                </a:solidFill>
                <a:latin typeface="Calibri"/>
                <a:cs typeface="Calibri"/>
              </a:rPr>
              <a:t>в</a:t>
            </a:r>
            <a:r>
              <a:rPr dirty="0" sz="1800" spc="-10" b="1">
                <a:solidFill>
                  <a:srgbClr val="344661"/>
                </a:solidFill>
                <a:latin typeface="Calibri"/>
                <a:cs typeface="Calibri"/>
              </a:rPr>
              <a:t>а</a:t>
            </a:r>
            <a:r>
              <a:rPr dirty="0" sz="1800" spc="-25" b="1">
                <a:solidFill>
                  <a:srgbClr val="344661"/>
                </a:solidFill>
                <a:latin typeface="Calibri"/>
                <a:cs typeface="Calibri"/>
              </a:rPr>
              <a:t>н</a:t>
            </a:r>
            <a:r>
              <a:rPr dirty="0" sz="1800" b="1">
                <a:solidFill>
                  <a:srgbClr val="344661"/>
                </a:solidFill>
                <a:latin typeface="Calibri"/>
                <a:cs typeface="Calibri"/>
              </a:rPr>
              <a:t>и</a:t>
            </a:r>
            <a:r>
              <a:rPr dirty="0" sz="1800" spc="-5" b="1">
                <a:solidFill>
                  <a:srgbClr val="344661"/>
                </a:solidFill>
                <a:latin typeface="Calibri"/>
                <a:cs typeface="Calibri"/>
              </a:rPr>
              <a:t>я</a:t>
            </a:r>
            <a:r>
              <a:rPr dirty="0" sz="1800" spc="5" b="1">
                <a:solidFill>
                  <a:srgbClr val="344661"/>
                </a:solidFill>
                <a:latin typeface="Calibri"/>
                <a:cs typeface="Calibri"/>
              </a:rPr>
              <a:t>м</a:t>
            </a:r>
            <a:r>
              <a:rPr dirty="0" sz="1800" b="1">
                <a:solidFill>
                  <a:srgbClr val="344661"/>
                </a:solidFill>
                <a:latin typeface="Calibri"/>
                <a:cs typeface="Calibri"/>
              </a:rPr>
              <a:t>,</a:t>
            </a:r>
            <a:r>
              <a:rPr dirty="0" sz="1800" spc="-150" b="1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1800" spc="-10" b="1">
                <a:solidFill>
                  <a:srgbClr val="344661"/>
                </a:solidFill>
                <a:latin typeface="Calibri"/>
                <a:cs typeface="Calibri"/>
              </a:rPr>
              <a:t>о</a:t>
            </a:r>
            <a:r>
              <a:rPr dirty="0" sz="1800" spc="-30" b="1">
                <a:solidFill>
                  <a:srgbClr val="344661"/>
                </a:solidFill>
                <a:latin typeface="Calibri"/>
                <a:cs typeface="Calibri"/>
              </a:rPr>
              <a:t>ц</a:t>
            </a:r>
            <a:r>
              <a:rPr dirty="0" sz="1800" spc="-5" b="1">
                <a:solidFill>
                  <a:srgbClr val="344661"/>
                </a:solidFill>
                <a:latin typeface="Calibri"/>
                <a:cs typeface="Calibri"/>
              </a:rPr>
              <a:t>е</a:t>
            </a:r>
            <a:r>
              <a:rPr dirty="0" sz="1800" b="1">
                <a:solidFill>
                  <a:srgbClr val="344661"/>
                </a:solidFill>
                <a:latin typeface="Calibri"/>
                <a:cs typeface="Calibri"/>
              </a:rPr>
              <a:t>нива</a:t>
            </a:r>
            <a:r>
              <a:rPr dirty="0" sz="1800" spc="-25" b="1">
                <a:solidFill>
                  <a:srgbClr val="344661"/>
                </a:solidFill>
                <a:latin typeface="Calibri"/>
                <a:cs typeface="Calibri"/>
              </a:rPr>
              <a:t>е</a:t>
            </a:r>
            <a:r>
              <a:rPr dirty="0" sz="1800" spc="-30" b="1">
                <a:solidFill>
                  <a:srgbClr val="344661"/>
                </a:solidFill>
                <a:latin typeface="Calibri"/>
                <a:cs typeface="Calibri"/>
              </a:rPr>
              <a:t>т</a:t>
            </a:r>
            <a:r>
              <a:rPr dirty="0" sz="1800" spc="-10" b="1">
                <a:solidFill>
                  <a:srgbClr val="344661"/>
                </a:solidFill>
                <a:latin typeface="Calibri"/>
                <a:cs typeface="Calibri"/>
              </a:rPr>
              <a:t>с</a:t>
            </a:r>
            <a:r>
              <a:rPr dirty="0" sz="1800" b="1">
                <a:solidFill>
                  <a:srgbClr val="344661"/>
                </a:solidFill>
                <a:latin typeface="Calibri"/>
                <a:cs typeface="Calibri"/>
              </a:rPr>
              <a:t>я</a:t>
            </a:r>
            <a:endParaRPr sz="1800">
              <a:latin typeface="Calibri"/>
              <a:cs typeface="Calibri"/>
            </a:endParaRPr>
          </a:p>
          <a:p>
            <a:pPr marL="125095">
              <a:lnSpc>
                <a:spcPct val="100000"/>
              </a:lnSpc>
              <a:spcBef>
                <a:spcPts val="5"/>
              </a:spcBef>
            </a:pPr>
            <a:r>
              <a:rPr dirty="0" sz="1800" spc="-5" b="1">
                <a:solidFill>
                  <a:srgbClr val="344661"/>
                </a:solidFill>
                <a:latin typeface="Calibri"/>
                <a:cs typeface="Calibri"/>
              </a:rPr>
              <a:t>по</a:t>
            </a:r>
            <a:r>
              <a:rPr dirty="0" sz="1800" spc="-55" b="1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1800" spc="-5" b="1">
                <a:solidFill>
                  <a:srgbClr val="344661"/>
                </a:solidFill>
                <a:latin typeface="Calibri"/>
                <a:cs typeface="Calibri"/>
              </a:rPr>
              <a:t>пяти</a:t>
            </a:r>
            <a:r>
              <a:rPr dirty="0" sz="1800" spc="-15" b="1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1800" spc="-5" b="1">
                <a:solidFill>
                  <a:srgbClr val="344661"/>
                </a:solidFill>
                <a:latin typeface="Calibri"/>
                <a:cs typeface="Calibri"/>
              </a:rPr>
              <a:t>критериям.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5219700" y="1357871"/>
            <a:ext cx="3785235" cy="5358765"/>
          </a:xfrm>
          <a:custGeom>
            <a:avLst/>
            <a:gdLst/>
            <a:ahLst/>
            <a:cxnLst/>
            <a:rect l="l" t="t" r="r" b="b"/>
            <a:pathLst>
              <a:path w="3785234" h="5358765">
                <a:moveTo>
                  <a:pt x="0" y="396252"/>
                </a:moveTo>
                <a:lnTo>
                  <a:pt x="3785107" y="396252"/>
                </a:lnTo>
                <a:lnTo>
                  <a:pt x="3785107" y="0"/>
                </a:lnTo>
                <a:lnTo>
                  <a:pt x="0" y="0"/>
                </a:lnTo>
                <a:lnTo>
                  <a:pt x="0" y="396252"/>
                </a:lnTo>
                <a:close/>
              </a:path>
              <a:path w="3785234" h="5358765">
                <a:moveTo>
                  <a:pt x="0" y="5358396"/>
                </a:moveTo>
                <a:lnTo>
                  <a:pt x="3785107" y="5358396"/>
                </a:lnTo>
                <a:lnTo>
                  <a:pt x="3785107" y="429780"/>
                </a:lnTo>
                <a:lnTo>
                  <a:pt x="0" y="429780"/>
                </a:lnTo>
                <a:lnTo>
                  <a:pt x="0" y="5358396"/>
                </a:lnTo>
                <a:close/>
              </a:path>
            </a:pathLst>
          </a:custGeom>
          <a:ln w="9144">
            <a:solidFill>
              <a:srgbClr val="47689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 txBox="1"/>
          <p:nvPr/>
        </p:nvSpPr>
        <p:spPr>
          <a:xfrm>
            <a:off x="5231129" y="1331467"/>
            <a:ext cx="3728720" cy="52527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spc="-10" b="1">
                <a:solidFill>
                  <a:srgbClr val="C00000"/>
                </a:solidFill>
                <a:latin typeface="Calibri"/>
                <a:cs typeface="Calibri"/>
              </a:rPr>
              <a:t>ПОРЯДОК</a:t>
            </a:r>
            <a:r>
              <a:rPr dirty="0" sz="1200" spc="160" b="1">
                <a:solidFill>
                  <a:srgbClr val="C00000"/>
                </a:solidFill>
                <a:latin typeface="Calibri"/>
                <a:cs typeface="Calibri"/>
              </a:rPr>
              <a:t> </a:t>
            </a:r>
            <a:r>
              <a:rPr dirty="0" sz="1200" spc="-5" b="1">
                <a:solidFill>
                  <a:srgbClr val="C00000"/>
                </a:solidFill>
                <a:latin typeface="Calibri"/>
                <a:cs typeface="Calibri"/>
              </a:rPr>
              <a:t>ДЕЙСТВИЙ</a:t>
            </a:r>
            <a:r>
              <a:rPr dirty="0" sz="1200" b="1">
                <a:solidFill>
                  <a:srgbClr val="C00000"/>
                </a:solidFill>
                <a:latin typeface="Calibri"/>
                <a:cs typeface="Calibri"/>
              </a:rPr>
              <a:t> </a:t>
            </a:r>
            <a:r>
              <a:rPr dirty="0" sz="1200" spc="5" b="1">
                <a:solidFill>
                  <a:srgbClr val="C00000"/>
                </a:solidFill>
                <a:latin typeface="Calibri"/>
                <a:cs typeface="Calibri"/>
              </a:rPr>
              <a:t>ПРИ</a:t>
            </a:r>
            <a:r>
              <a:rPr dirty="0" sz="1200" spc="265" b="1">
                <a:solidFill>
                  <a:srgbClr val="C00000"/>
                </a:solidFill>
                <a:latin typeface="Calibri"/>
                <a:cs typeface="Calibri"/>
              </a:rPr>
              <a:t> </a:t>
            </a:r>
            <a:r>
              <a:rPr dirty="0" sz="1200" spc="-5" b="1">
                <a:solidFill>
                  <a:srgbClr val="C00000"/>
                </a:solidFill>
                <a:latin typeface="Calibri"/>
                <a:cs typeface="Calibri"/>
              </a:rPr>
              <a:t>ВЫЯВЛЕНИИ</a:t>
            </a:r>
            <a:r>
              <a:rPr dirty="0" sz="1200" spc="245" b="1">
                <a:solidFill>
                  <a:srgbClr val="C00000"/>
                </a:solidFill>
                <a:latin typeface="Calibri"/>
                <a:cs typeface="Calibri"/>
              </a:rPr>
              <a:t> </a:t>
            </a:r>
            <a:r>
              <a:rPr dirty="0" sz="1200" spc="-35" b="1">
                <a:solidFill>
                  <a:srgbClr val="C00000"/>
                </a:solidFill>
                <a:latin typeface="Calibri"/>
                <a:cs typeface="Calibri"/>
              </a:rPr>
              <a:t>РАБОТЫ</a:t>
            </a:r>
            <a:endParaRPr sz="12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</a:pPr>
            <a:r>
              <a:rPr dirty="0" sz="1200" b="1">
                <a:solidFill>
                  <a:srgbClr val="C00000"/>
                </a:solidFill>
                <a:latin typeface="Calibri"/>
                <a:cs typeface="Calibri"/>
              </a:rPr>
              <a:t>С</a:t>
            </a:r>
            <a:r>
              <a:rPr dirty="0" sz="1200" spc="225" b="1">
                <a:solidFill>
                  <a:srgbClr val="C00000"/>
                </a:solidFill>
                <a:latin typeface="Calibri"/>
                <a:cs typeface="Calibri"/>
              </a:rPr>
              <a:t> </a:t>
            </a:r>
            <a:r>
              <a:rPr dirty="0" sz="1200" b="1">
                <a:solidFill>
                  <a:srgbClr val="C00000"/>
                </a:solidFill>
                <a:latin typeface="Calibri"/>
                <a:cs typeface="Calibri"/>
              </a:rPr>
              <a:t>НИЗКИМ</a:t>
            </a:r>
            <a:r>
              <a:rPr dirty="0" sz="1200" spc="-15" b="1">
                <a:solidFill>
                  <a:srgbClr val="C00000"/>
                </a:solidFill>
                <a:latin typeface="Calibri"/>
                <a:cs typeface="Calibri"/>
              </a:rPr>
              <a:t> </a:t>
            </a:r>
            <a:r>
              <a:rPr dirty="0" sz="1200" spc="-5" b="1">
                <a:solidFill>
                  <a:srgbClr val="C00000"/>
                </a:solidFill>
                <a:latin typeface="Calibri"/>
                <a:cs typeface="Calibri"/>
              </a:rPr>
              <a:t>УРОВНЕМ</a:t>
            </a:r>
            <a:r>
              <a:rPr dirty="0" sz="1200" spc="225" b="1">
                <a:solidFill>
                  <a:srgbClr val="C00000"/>
                </a:solidFill>
                <a:latin typeface="Calibri"/>
                <a:cs typeface="Calibri"/>
              </a:rPr>
              <a:t> </a:t>
            </a:r>
            <a:r>
              <a:rPr dirty="0" sz="1200" spc="-10" b="1">
                <a:solidFill>
                  <a:srgbClr val="C00000"/>
                </a:solidFill>
                <a:latin typeface="Calibri"/>
                <a:cs typeface="Calibri"/>
              </a:rPr>
              <a:t>САМОСТОЯТЕЛЬНОСТИ</a:t>
            </a:r>
            <a:endParaRPr sz="1200">
              <a:latin typeface="Calibri"/>
              <a:cs typeface="Calibri"/>
            </a:endParaRPr>
          </a:p>
          <a:p>
            <a:pPr algn="just" marL="134620">
              <a:lnSpc>
                <a:spcPct val="100000"/>
              </a:lnSpc>
              <a:spcBef>
                <a:spcPts val="414"/>
              </a:spcBef>
            </a:pPr>
            <a:r>
              <a:rPr dirty="0" sz="1100" spc="-10">
                <a:solidFill>
                  <a:srgbClr val="344661"/>
                </a:solidFill>
                <a:latin typeface="Calibri"/>
                <a:cs typeface="Calibri"/>
              </a:rPr>
              <a:t>Эк</a:t>
            </a:r>
            <a:r>
              <a:rPr dirty="0" sz="1100" spc="-15">
                <a:solidFill>
                  <a:srgbClr val="344661"/>
                </a:solidFill>
                <a:latin typeface="Calibri"/>
                <a:cs typeface="Calibri"/>
              </a:rPr>
              <a:t>с</a:t>
            </a:r>
            <a:r>
              <a:rPr dirty="0" sz="1100">
                <a:solidFill>
                  <a:srgbClr val="344661"/>
                </a:solidFill>
                <a:latin typeface="Calibri"/>
                <a:cs typeface="Calibri"/>
              </a:rPr>
              <a:t>перт</a:t>
            </a:r>
            <a:r>
              <a:rPr dirty="0" sz="1100" spc="-55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344661"/>
                </a:solidFill>
                <a:latin typeface="Calibri"/>
                <a:cs typeface="Calibri"/>
              </a:rPr>
              <a:t>пере</a:t>
            </a:r>
            <a:r>
              <a:rPr dirty="0" sz="1100" spc="5">
                <a:solidFill>
                  <a:srgbClr val="344661"/>
                </a:solidFill>
                <a:latin typeface="Calibri"/>
                <a:cs typeface="Calibri"/>
              </a:rPr>
              <a:t>д</a:t>
            </a:r>
            <a:r>
              <a:rPr dirty="0" sz="1100">
                <a:solidFill>
                  <a:srgbClr val="344661"/>
                </a:solidFill>
                <a:latin typeface="Calibri"/>
                <a:cs typeface="Calibri"/>
              </a:rPr>
              <a:t>аёт</a:t>
            </a:r>
            <a:r>
              <a:rPr dirty="0" sz="1100" spc="-75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1100" spc="-5">
                <a:solidFill>
                  <a:srgbClr val="344661"/>
                </a:solidFill>
                <a:latin typeface="Calibri"/>
                <a:cs typeface="Calibri"/>
              </a:rPr>
              <a:t>р</a:t>
            </a:r>
            <a:r>
              <a:rPr dirty="0" sz="1100">
                <a:solidFill>
                  <a:srgbClr val="344661"/>
                </a:solidFill>
                <a:latin typeface="Calibri"/>
                <a:cs typeface="Calibri"/>
              </a:rPr>
              <a:t>а</a:t>
            </a:r>
            <a:r>
              <a:rPr dirty="0" sz="1100" spc="5">
                <a:solidFill>
                  <a:srgbClr val="344661"/>
                </a:solidFill>
                <a:latin typeface="Calibri"/>
                <a:cs typeface="Calibri"/>
              </a:rPr>
              <a:t>б</a:t>
            </a:r>
            <a:r>
              <a:rPr dirty="0" sz="1100" spc="-10">
                <a:solidFill>
                  <a:srgbClr val="344661"/>
                </a:solidFill>
                <a:latin typeface="Calibri"/>
                <a:cs typeface="Calibri"/>
              </a:rPr>
              <a:t>о</a:t>
            </a:r>
            <a:r>
              <a:rPr dirty="0" sz="1100">
                <a:solidFill>
                  <a:srgbClr val="344661"/>
                </a:solidFill>
                <a:latin typeface="Calibri"/>
                <a:cs typeface="Calibri"/>
              </a:rPr>
              <a:t>ту</a:t>
            </a:r>
            <a:r>
              <a:rPr dirty="0" sz="1100" spc="-75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1100" spc="-5">
                <a:solidFill>
                  <a:srgbClr val="344661"/>
                </a:solidFill>
                <a:latin typeface="Calibri"/>
                <a:cs typeface="Calibri"/>
              </a:rPr>
              <a:t>р</a:t>
            </a:r>
            <a:r>
              <a:rPr dirty="0" sz="1100">
                <a:solidFill>
                  <a:srgbClr val="344661"/>
                </a:solidFill>
                <a:latin typeface="Calibri"/>
                <a:cs typeface="Calibri"/>
              </a:rPr>
              <a:t>у</a:t>
            </a:r>
            <a:r>
              <a:rPr dirty="0" sz="1100" spc="-10">
                <a:solidFill>
                  <a:srgbClr val="344661"/>
                </a:solidFill>
                <a:latin typeface="Calibri"/>
                <a:cs typeface="Calibri"/>
              </a:rPr>
              <a:t>ко</a:t>
            </a:r>
            <a:r>
              <a:rPr dirty="0" sz="1100">
                <a:solidFill>
                  <a:srgbClr val="344661"/>
                </a:solidFill>
                <a:latin typeface="Calibri"/>
                <a:cs typeface="Calibri"/>
              </a:rPr>
              <a:t>в</a:t>
            </a:r>
            <a:r>
              <a:rPr dirty="0" sz="1100" spc="-10">
                <a:solidFill>
                  <a:srgbClr val="344661"/>
                </a:solidFill>
                <a:latin typeface="Calibri"/>
                <a:cs typeface="Calibri"/>
              </a:rPr>
              <a:t>о</a:t>
            </a:r>
            <a:r>
              <a:rPr dirty="0" sz="1100" spc="5">
                <a:solidFill>
                  <a:srgbClr val="344661"/>
                </a:solidFill>
                <a:latin typeface="Calibri"/>
                <a:cs typeface="Calibri"/>
              </a:rPr>
              <a:t>д</a:t>
            </a:r>
            <a:r>
              <a:rPr dirty="0" sz="1100">
                <a:solidFill>
                  <a:srgbClr val="344661"/>
                </a:solidFill>
                <a:latin typeface="Calibri"/>
                <a:cs typeface="Calibri"/>
              </a:rPr>
              <a:t>и</a:t>
            </a:r>
            <a:r>
              <a:rPr dirty="0" sz="1100" spc="5">
                <a:solidFill>
                  <a:srgbClr val="344661"/>
                </a:solidFill>
                <a:latin typeface="Calibri"/>
                <a:cs typeface="Calibri"/>
              </a:rPr>
              <a:t>т</a:t>
            </a:r>
            <a:r>
              <a:rPr dirty="0" sz="1100">
                <a:solidFill>
                  <a:srgbClr val="344661"/>
                </a:solidFill>
                <a:latin typeface="Calibri"/>
                <a:cs typeface="Calibri"/>
              </a:rPr>
              <a:t>е</a:t>
            </a:r>
            <a:r>
              <a:rPr dirty="0" sz="1100" spc="-10">
                <a:solidFill>
                  <a:srgbClr val="344661"/>
                </a:solidFill>
                <a:latin typeface="Calibri"/>
                <a:cs typeface="Calibri"/>
              </a:rPr>
              <a:t>л</a:t>
            </a:r>
            <a:r>
              <a:rPr dirty="0" sz="1100">
                <a:solidFill>
                  <a:srgbClr val="344661"/>
                </a:solidFill>
                <a:latin typeface="Calibri"/>
                <a:cs typeface="Calibri"/>
              </a:rPr>
              <a:t>ю</a:t>
            </a:r>
            <a:r>
              <a:rPr dirty="0" sz="1100" spc="-135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1100" spc="-35">
                <a:solidFill>
                  <a:srgbClr val="344661"/>
                </a:solidFill>
                <a:latin typeface="Calibri"/>
                <a:cs typeface="Calibri"/>
              </a:rPr>
              <a:t>ОО</a:t>
            </a:r>
            <a:r>
              <a:rPr dirty="0" sz="1100">
                <a:solidFill>
                  <a:srgbClr val="344661"/>
                </a:solidFill>
                <a:latin typeface="Calibri"/>
                <a:cs typeface="Calibri"/>
              </a:rPr>
              <a:t>.</a:t>
            </a:r>
            <a:endParaRPr sz="11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25"/>
              </a:spcBef>
            </a:pPr>
            <a:endParaRPr sz="900">
              <a:latin typeface="Calibri"/>
              <a:cs typeface="Calibri"/>
            </a:endParaRPr>
          </a:p>
          <a:p>
            <a:pPr algn="just" marL="12700" marR="120014" indent="121920">
              <a:lnSpc>
                <a:spcPct val="91000"/>
              </a:lnSpc>
            </a:pPr>
            <a:r>
              <a:rPr dirty="0" sz="1100" spc="5">
                <a:solidFill>
                  <a:srgbClr val="344661"/>
                </a:solidFill>
                <a:latin typeface="Calibri"/>
                <a:cs typeface="Calibri"/>
              </a:rPr>
              <a:t>По </a:t>
            </a:r>
            <a:r>
              <a:rPr dirty="0" sz="1100">
                <a:solidFill>
                  <a:srgbClr val="344661"/>
                </a:solidFill>
                <a:latin typeface="Calibri"/>
                <a:cs typeface="Calibri"/>
              </a:rPr>
              <a:t>поручению </a:t>
            </a:r>
            <a:r>
              <a:rPr dirty="0" sz="1100" spc="-10">
                <a:solidFill>
                  <a:srgbClr val="344661"/>
                </a:solidFill>
                <a:latin typeface="Calibri"/>
                <a:cs typeface="Calibri"/>
              </a:rPr>
              <a:t>руководителя </a:t>
            </a:r>
            <a:r>
              <a:rPr dirty="0" sz="1100" spc="-5">
                <a:solidFill>
                  <a:srgbClr val="344661"/>
                </a:solidFill>
                <a:latin typeface="Calibri"/>
                <a:cs typeface="Calibri"/>
              </a:rPr>
              <a:t>ОО </a:t>
            </a:r>
            <a:r>
              <a:rPr dirty="0" sz="1100">
                <a:solidFill>
                  <a:srgbClr val="344661"/>
                </a:solidFill>
                <a:latin typeface="Calibri"/>
                <a:cs typeface="Calibri"/>
              </a:rPr>
              <a:t>технический </a:t>
            </a:r>
            <a:r>
              <a:rPr dirty="0" sz="1100" spc="-5">
                <a:solidFill>
                  <a:srgbClr val="344661"/>
                </a:solidFill>
                <a:latin typeface="Calibri"/>
                <a:cs typeface="Calibri"/>
              </a:rPr>
              <a:t>специалист </a:t>
            </a:r>
            <a:r>
              <a:rPr dirty="0" sz="1100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1100" spc="-10">
                <a:solidFill>
                  <a:srgbClr val="344661"/>
                </a:solidFill>
                <a:latin typeface="Calibri"/>
                <a:cs typeface="Calibri"/>
              </a:rPr>
              <a:t>осуществляет </a:t>
            </a:r>
            <a:r>
              <a:rPr dirty="0" sz="1100" spc="-5">
                <a:solidFill>
                  <a:srgbClr val="344661"/>
                </a:solidFill>
                <a:latin typeface="Calibri"/>
                <a:cs typeface="Calibri"/>
              </a:rPr>
              <a:t>проверку соблюдения Требования </a:t>
            </a:r>
            <a:r>
              <a:rPr dirty="0" sz="1100">
                <a:solidFill>
                  <a:srgbClr val="344661"/>
                </a:solidFill>
                <a:latin typeface="Calibri"/>
                <a:cs typeface="Calibri"/>
              </a:rPr>
              <a:t>2 в </a:t>
            </a:r>
            <a:r>
              <a:rPr dirty="0" sz="1100" spc="-5">
                <a:solidFill>
                  <a:srgbClr val="344661"/>
                </a:solidFill>
                <a:latin typeface="Calibri"/>
                <a:cs typeface="Calibri"/>
              </a:rPr>
              <a:t>данной </a:t>
            </a:r>
            <a:r>
              <a:rPr dirty="0" sz="1100" spc="-235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344661"/>
                </a:solidFill>
                <a:latin typeface="Calibri"/>
                <a:cs typeface="Calibri"/>
              </a:rPr>
              <a:t>работе:</a:t>
            </a:r>
            <a:endParaRPr sz="11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55"/>
              </a:spcBef>
            </a:pPr>
            <a:endParaRPr sz="800">
              <a:latin typeface="Calibri"/>
              <a:cs typeface="Calibri"/>
            </a:endParaRPr>
          </a:p>
          <a:p>
            <a:pPr algn="just" marL="134620">
              <a:lnSpc>
                <a:spcPts val="1260"/>
              </a:lnSpc>
            </a:pPr>
            <a:r>
              <a:rPr dirty="0" sz="1100" spc="-5">
                <a:solidFill>
                  <a:srgbClr val="344661"/>
                </a:solidFill>
                <a:latin typeface="Calibri"/>
                <a:cs typeface="Calibri"/>
              </a:rPr>
              <a:t>Фра</a:t>
            </a:r>
            <a:r>
              <a:rPr dirty="0" sz="1100">
                <a:solidFill>
                  <a:srgbClr val="344661"/>
                </a:solidFill>
                <a:latin typeface="Calibri"/>
                <a:cs typeface="Calibri"/>
              </a:rPr>
              <a:t>гме</a:t>
            </a:r>
            <a:r>
              <a:rPr dirty="0" sz="1100" spc="5">
                <a:solidFill>
                  <a:srgbClr val="344661"/>
                </a:solidFill>
                <a:latin typeface="Calibri"/>
                <a:cs typeface="Calibri"/>
              </a:rPr>
              <a:t>н</a:t>
            </a:r>
            <a:r>
              <a:rPr dirty="0" sz="1100">
                <a:solidFill>
                  <a:srgbClr val="344661"/>
                </a:solidFill>
                <a:latin typeface="Calibri"/>
                <a:cs typeface="Calibri"/>
              </a:rPr>
              <a:t>т,</a:t>
            </a:r>
            <a:r>
              <a:rPr dirty="0" sz="1100" spc="-70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344661"/>
                </a:solidFill>
                <a:latin typeface="Calibri"/>
                <a:cs typeface="Calibri"/>
              </a:rPr>
              <a:t>в</a:t>
            </a:r>
            <a:r>
              <a:rPr dirty="0" sz="1100" spc="5">
                <a:solidFill>
                  <a:srgbClr val="344661"/>
                </a:solidFill>
                <a:latin typeface="Calibri"/>
                <a:cs typeface="Calibri"/>
              </a:rPr>
              <a:t>ыд</a:t>
            </a:r>
            <a:r>
              <a:rPr dirty="0" sz="1100">
                <a:solidFill>
                  <a:srgbClr val="344661"/>
                </a:solidFill>
                <a:latin typeface="Calibri"/>
                <a:cs typeface="Calibri"/>
              </a:rPr>
              <a:t>е</a:t>
            </a:r>
            <a:r>
              <a:rPr dirty="0" sz="1100" spc="-10">
                <a:solidFill>
                  <a:srgbClr val="344661"/>
                </a:solidFill>
                <a:latin typeface="Calibri"/>
                <a:cs typeface="Calibri"/>
              </a:rPr>
              <a:t>л</a:t>
            </a:r>
            <a:r>
              <a:rPr dirty="0" sz="1100">
                <a:solidFill>
                  <a:srgbClr val="344661"/>
                </a:solidFill>
                <a:latin typeface="Calibri"/>
                <a:cs typeface="Calibri"/>
              </a:rPr>
              <a:t>е</a:t>
            </a:r>
            <a:r>
              <a:rPr dirty="0" sz="1100" spc="10">
                <a:solidFill>
                  <a:srgbClr val="344661"/>
                </a:solidFill>
                <a:latin typeface="Calibri"/>
                <a:cs typeface="Calibri"/>
              </a:rPr>
              <a:t>н</a:t>
            </a:r>
            <a:r>
              <a:rPr dirty="0" sz="1100" spc="5">
                <a:solidFill>
                  <a:srgbClr val="344661"/>
                </a:solidFill>
                <a:latin typeface="Calibri"/>
                <a:cs typeface="Calibri"/>
              </a:rPr>
              <a:t>ны</a:t>
            </a:r>
            <a:r>
              <a:rPr dirty="0" sz="1100">
                <a:solidFill>
                  <a:srgbClr val="344661"/>
                </a:solidFill>
                <a:latin typeface="Calibri"/>
                <a:cs typeface="Calibri"/>
              </a:rPr>
              <a:t>й</a:t>
            </a:r>
            <a:r>
              <a:rPr dirty="0" sz="1100" spc="-50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1100" spc="-10">
                <a:solidFill>
                  <a:srgbClr val="344661"/>
                </a:solidFill>
                <a:latin typeface="Calibri"/>
                <a:cs typeface="Calibri"/>
              </a:rPr>
              <a:t>эк</a:t>
            </a:r>
            <a:r>
              <a:rPr dirty="0" sz="1100" spc="-15">
                <a:solidFill>
                  <a:srgbClr val="344661"/>
                </a:solidFill>
                <a:latin typeface="Calibri"/>
                <a:cs typeface="Calibri"/>
              </a:rPr>
              <a:t>с</a:t>
            </a:r>
            <a:r>
              <a:rPr dirty="0" sz="1100">
                <a:solidFill>
                  <a:srgbClr val="344661"/>
                </a:solidFill>
                <a:latin typeface="Calibri"/>
                <a:cs typeface="Calibri"/>
              </a:rPr>
              <a:t>перт</a:t>
            </a:r>
            <a:r>
              <a:rPr dirty="0" sz="1100" spc="-10">
                <a:solidFill>
                  <a:srgbClr val="344661"/>
                </a:solidFill>
                <a:latin typeface="Calibri"/>
                <a:cs typeface="Calibri"/>
              </a:rPr>
              <a:t>о</a:t>
            </a:r>
            <a:r>
              <a:rPr dirty="0" sz="1100">
                <a:solidFill>
                  <a:srgbClr val="344661"/>
                </a:solidFill>
                <a:latin typeface="Calibri"/>
                <a:cs typeface="Calibri"/>
              </a:rPr>
              <a:t>м</a:t>
            </a:r>
            <a:r>
              <a:rPr dirty="0" sz="1100" spc="-85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1100" spc="-10">
                <a:solidFill>
                  <a:srgbClr val="344661"/>
                </a:solidFill>
                <a:latin typeface="Calibri"/>
                <a:cs typeface="Calibri"/>
              </a:rPr>
              <a:t>к</a:t>
            </a:r>
            <a:r>
              <a:rPr dirty="0" sz="1100">
                <a:solidFill>
                  <a:srgbClr val="344661"/>
                </a:solidFill>
                <a:latin typeface="Calibri"/>
                <a:cs typeface="Calibri"/>
              </a:rPr>
              <a:t>ак</a:t>
            </a:r>
            <a:r>
              <a:rPr dirty="0" sz="1100" spc="-20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1100" spc="-15">
                <a:solidFill>
                  <a:srgbClr val="344661"/>
                </a:solidFill>
                <a:latin typeface="Calibri"/>
                <a:cs typeface="Calibri"/>
              </a:rPr>
              <a:t>с</a:t>
            </a:r>
            <a:r>
              <a:rPr dirty="0" sz="1100" spc="-10">
                <a:solidFill>
                  <a:srgbClr val="344661"/>
                </a:solidFill>
                <a:latin typeface="Calibri"/>
                <a:cs typeface="Calibri"/>
              </a:rPr>
              <a:t>о</a:t>
            </a:r>
            <a:r>
              <a:rPr dirty="0" sz="1100" spc="-5">
                <a:solidFill>
                  <a:srgbClr val="344661"/>
                </a:solidFill>
                <a:latin typeface="Calibri"/>
                <a:cs typeface="Calibri"/>
              </a:rPr>
              <a:t>м</a:t>
            </a:r>
            <a:r>
              <a:rPr dirty="0" sz="1100" spc="5">
                <a:solidFill>
                  <a:srgbClr val="344661"/>
                </a:solidFill>
                <a:latin typeface="Calibri"/>
                <a:cs typeface="Calibri"/>
              </a:rPr>
              <a:t>н</a:t>
            </a:r>
            <a:r>
              <a:rPr dirty="0" sz="1100">
                <a:solidFill>
                  <a:srgbClr val="344661"/>
                </a:solidFill>
                <a:latin typeface="Calibri"/>
                <a:cs typeface="Calibri"/>
              </a:rPr>
              <a:t>и</a:t>
            </a:r>
            <a:r>
              <a:rPr dirty="0" sz="1100" spc="5">
                <a:solidFill>
                  <a:srgbClr val="344661"/>
                </a:solidFill>
                <a:latin typeface="Calibri"/>
                <a:cs typeface="Calibri"/>
              </a:rPr>
              <a:t>т</a:t>
            </a:r>
            <a:r>
              <a:rPr dirty="0" sz="1100">
                <a:solidFill>
                  <a:srgbClr val="344661"/>
                </a:solidFill>
                <a:latin typeface="Calibri"/>
                <a:cs typeface="Calibri"/>
              </a:rPr>
              <a:t>е</a:t>
            </a:r>
            <a:r>
              <a:rPr dirty="0" sz="1100" spc="-10">
                <a:solidFill>
                  <a:srgbClr val="344661"/>
                </a:solidFill>
                <a:latin typeface="Calibri"/>
                <a:cs typeface="Calibri"/>
              </a:rPr>
              <a:t>л</a:t>
            </a:r>
            <a:r>
              <a:rPr dirty="0" sz="1100" spc="5">
                <a:solidFill>
                  <a:srgbClr val="344661"/>
                </a:solidFill>
                <a:latin typeface="Calibri"/>
                <a:cs typeface="Calibri"/>
              </a:rPr>
              <a:t>ьны</a:t>
            </a:r>
            <a:r>
              <a:rPr dirty="0" sz="1100">
                <a:solidFill>
                  <a:srgbClr val="344661"/>
                </a:solidFill>
                <a:latin typeface="Calibri"/>
                <a:cs typeface="Calibri"/>
              </a:rPr>
              <a:t>й,</a:t>
            </a:r>
            <a:endParaRPr sz="1100">
              <a:latin typeface="Calibri"/>
              <a:cs typeface="Calibri"/>
            </a:endParaRPr>
          </a:p>
          <a:p>
            <a:pPr marL="12700">
              <a:lnSpc>
                <a:spcPts val="1260"/>
              </a:lnSpc>
            </a:pPr>
            <a:r>
              <a:rPr dirty="0" sz="1100" spc="5">
                <a:solidFill>
                  <a:srgbClr val="344661"/>
                </a:solidFill>
                <a:latin typeface="Calibri"/>
                <a:cs typeface="Calibri"/>
              </a:rPr>
              <a:t>н</a:t>
            </a:r>
            <a:r>
              <a:rPr dirty="0" sz="1100" spc="-5">
                <a:solidFill>
                  <a:srgbClr val="344661"/>
                </a:solidFill>
                <a:latin typeface="Calibri"/>
                <a:cs typeface="Calibri"/>
              </a:rPr>
              <a:t>а</a:t>
            </a:r>
            <a:r>
              <a:rPr dirty="0" sz="1100" spc="10">
                <a:solidFill>
                  <a:srgbClr val="344661"/>
                </a:solidFill>
                <a:latin typeface="Calibri"/>
                <a:cs typeface="Calibri"/>
              </a:rPr>
              <a:t>б</a:t>
            </a:r>
            <a:r>
              <a:rPr dirty="0" sz="1100">
                <a:solidFill>
                  <a:srgbClr val="344661"/>
                </a:solidFill>
                <a:latin typeface="Calibri"/>
                <a:cs typeface="Calibri"/>
              </a:rPr>
              <a:t>и</a:t>
            </a:r>
            <a:r>
              <a:rPr dirty="0" sz="1100" spc="-5">
                <a:solidFill>
                  <a:srgbClr val="344661"/>
                </a:solidFill>
                <a:latin typeface="Calibri"/>
                <a:cs typeface="Calibri"/>
              </a:rPr>
              <a:t>рае</a:t>
            </a:r>
            <a:r>
              <a:rPr dirty="0" sz="1100" spc="5">
                <a:solidFill>
                  <a:srgbClr val="344661"/>
                </a:solidFill>
                <a:latin typeface="Calibri"/>
                <a:cs typeface="Calibri"/>
              </a:rPr>
              <a:t>т</a:t>
            </a:r>
            <a:r>
              <a:rPr dirty="0" sz="1100" spc="-10">
                <a:solidFill>
                  <a:srgbClr val="344661"/>
                </a:solidFill>
                <a:latin typeface="Calibri"/>
                <a:cs typeface="Calibri"/>
              </a:rPr>
              <a:t>с</a:t>
            </a:r>
            <a:r>
              <a:rPr dirty="0" sz="1100">
                <a:solidFill>
                  <a:srgbClr val="344661"/>
                </a:solidFill>
                <a:latin typeface="Calibri"/>
                <a:cs typeface="Calibri"/>
              </a:rPr>
              <a:t>я</a:t>
            </a:r>
            <a:r>
              <a:rPr dirty="0" sz="1100" spc="-90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344661"/>
                </a:solidFill>
                <a:latin typeface="Calibri"/>
                <a:cs typeface="Calibri"/>
              </a:rPr>
              <a:t>в</a:t>
            </a:r>
            <a:r>
              <a:rPr dirty="0" sz="1100" spc="-35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344661"/>
                </a:solidFill>
                <a:latin typeface="Calibri"/>
                <a:cs typeface="Calibri"/>
              </a:rPr>
              <a:t>ви</a:t>
            </a:r>
            <a:r>
              <a:rPr dirty="0" sz="1100" spc="5">
                <a:solidFill>
                  <a:srgbClr val="344661"/>
                </a:solidFill>
                <a:latin typeface="Calibri"/>
                <a:cs typeface="Calibri"/>
              </a:rPr>
              <a:t>д</a:t>
            </a:r>
            <a:r>
              <a:rPr dirty="0" sz="1100">
                <a:solidFill>
                  <a:srgbClr val="344661"/>
                </a:solidFill>
                <a:latin typeface="Calibri"/>
                <a:cs typeface="Calibri"/>
              </a:rPr>
              <a:t>е</a:t>
            </a:r>
            <a:r>
              <a:rPr dirty="0" sz="1100" spc="-30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344661"/>
                </a:solidFill>
                <a:latin typeface="Calibri"/>
                <a:cs typeface="Calibri"/>
              </a:rPr>
              <a:t>пе</a:t>
            </a:r>
            <a:r>
              <a:rPr dirty="0" sz="1100" spc="5">
                <a:solidFill>
                  <a:srgbClr val="344661"/>
                </a:solidFill>
                <a:latin typeface="Calibri"/>
                <a:cs typeface="Calibri"/>
              </a:rPr>
              <a:t>ч</a:t>
            </a:r>
            <a:r>
              <a:rPr dirty="0" sz="1100" spc="-5">
                <a:solidFill>
                  <a:srgbClr val="344661"/>
                </a:solidFill>
                <a:latin typeface="Calibri"/>
                <a:cs typeface="Calibri"/>
              </a:rPr>
              <a:t>а</a:t>
            </a:r>
            <a:r>
              <a:rPr dirty="0" sz="1100">
                <a:solidFill>
                  <a:srgbClr val="344661"/>
                </a:solidFill>
                <a:latin typeface="Calibri"/>
                <a:cs typeface="Calibri"/>
              </a:rPr>
              <a:t>т</a:t>
            </a:r>
            <a:r>
              <a:rPr dirty="0" sz="1100" spc="5">
                <a:solidFill>
                  <a:srgbClr val="344661"/>
                </a:solidFill>
                <a:latin typeface="Calibri"/>
                <a:cs typeface="Calibri"/>
              </a:rPr>
              <a:t>н</a:t>
            </a:r>
            <a:r>
              <a:rPr dirty="0" sz="1100" spc="-10">
                <a:solidFill>
                  <a:srgbClr val="344661"/>
                </a:solidFill>
                <a:latin typeface="Calibri"/>
                <a:cs typeface="Calibri"/>
              </a:rPr>
              <a:t>о</a:t>
            </a:r>
            <a:r>
              <a:rPr dirty="0" sz="1100">
                <a:solidFill>
                  <a:srgbClr val="344661"/>
                </a:solidFill>
                <a:latin typeface="Calibri"/>
                <a:cs typeface="Calibri"/>
              </a:rPr>
              <a:t>г</a:t>
            </a:r>
            <a:r>
              <a:rPr dirty="0" sz="1100" spc="110">
                <a:solidFill>
                  <a:srgbClr val="344661"/>
                </a:solidFill>
                <a:latin typeface="Calibri"/>
                <a:cs typeface="Calibri"/>
              </a:rPr>
              <a:t>о</a:t>
            </a:r>
            <a:r>
              <a:rPr dirty="0" sz="1100">
                <a:solidFill>
                  <a:srgbClr val="344661"/>
                </a:solidFill>
                <a:latin typeface="Calibri"/>
                <a:cs typeface="Calibri"/>
              </a:rPr>
              <a:t>те</a:t>
            </a:r>
            <a:r>
              <a:rPr dirty="0" sz="1100" spc="-10">
                <a:solidFill>
                  <a:srgbClr val="344661"/>
                </a:solidFill>
                <a:latin typeface="Calibri"/>
                <a:cs typeface="Calibri"/>
              </a:rPr>
              <a:t>кс</a:t>
            </a:r>
            <a:r>
              <a:rPr dirty="0" sz="1100">
                <a:solidFill>
                  <a:srgbClr val="344661"/>
                </a:solidFill>
                <a:latin typeface="Calibri"/>
                <a:cs typeface="Calibri"/>
              </a:rPr>
              <a:t>т</a:t>
            </a:r>
            <a:r>
              <a:rPr dirty="0" sz="1100" spc="-30">
                <a:solidFill>
                  <a:srgbClr val="344661"/>
                </a:solidFill>
                <a:latin typeface="Calibri"/>
                <a:cs typeface="Calibri"/>
              </a:rPr>
              <a:t>а</a:t>
            </a:r>
            <a:r>
              <a:rPr dirty="0" sz="1100">
                <a:solidFill>
                  <a:srgbClr val="344661"/>
                </a:solidFill>
                <a:latin typeface="Calibri"/>
                <a:cs typeface="Calibri"/>
              </a:rPr>
              <a:t>.</a:t>
            </a:r>
            <a:endParaRPr sz="11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50"/>
              </a:spcBef>
            </a:pPr>
            <a:endParaRPr sz="900">
              <a:latin typeface="Calibri"/>
              <a:cs typeface="Calibri"/>
            </a:endParaRPr>
          </a:p>
          <a:p>
            <a:pPr marL="12700" marR="747395" indent="121920">
              <a:lnSpc>
                <a:spcPts val="1200"/>
              </a:lnSpc>
            </a:pPr>
            <a:r>
              <a:rPr dirty="0" sz="1100" spc="5">
                <a:solidFill>
                  <a:srgbClr val="344661"/>
                </a:solidFill>
                <a:latin typeface="Calibri"/>
                <a:cs typeface="Calibri"/>
              </a:rPr>
              <a:t>Н</a:t>
            </a:r>
            <a:r>
              <a:rPr dirty="0" sz="1100">
                <a:solidFill>
                  <a:srgbClr val="344661"/>
                </a:solidFill>
                <a:latin typeface="Calibri"/>
                <a:cs typeface="Calibri"/>
              </a:rPr>
              <a:t>а</a:t>
            </a:r>
            <a:r>
              <a:rPr dirty="0" sz="1100" spc="-35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1100" spc="-15">
                <a:solidFill>
                  <a:srgbClr val="344661"/>
                </a:solidFill>
                <a:latin typeface="Calibri"/>
                <a:cs typeface="Calibri"/>
              </a:rPr>
              <a:t>с</a:t>
            </a:r>
            <a:r>
              <a:rPr dirty="0" sz="1100">
                <a:solidFill>
                  <a:srgbClr val="344661"/>
                </a:solidFill>
                <a:latin typeface="Calibri"/>
                <a:cs typeface="Calibri"/>
              </a:rPr>
              <a:t>ай</a:t>
            </a:r>
            <a:r>
              <a:rPr dirty="0" sz="1100" spc="5">
                <a:solidFill>
                  <a:srgbClr val="344661"/>
                </a:solidFill>
                <a:latin typeface="Calibri"/>
                <a:cs typeface="Calibri"/>
              </a:rPr>
              <a:t>т</a:t>
            </a:r>
            <a:r>
              <a:rPr dirty="0" sz="1100">
                <a:solidFill>
                  <a:srgbClr val="344661"/>
                </a:solidFill>
                <a:latin typeface="Calibri"/>
                <a:cs typeface="Calibri"/>
              </a:rPr>
              <a:t>е</a:t>
            </a:r>
            <a:r>
              <a:rPr dirty="0" sz="1100" spc="-30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344661"/>
                </a:solidFill>
                <a:latin typeface="Calibri"/>
                <a:cs typeface="Calibri"/>
              </a:rPr>
              <a:t>a</a:t>
            </a:r>
            <a:r>
              <a:rPr dirty="0" sz="1100" spc="-5">
                <a:solidFill>
                  <a:srgbClr val="344661"/>
                </a:solidFill>
                <a:latin typeface="Calibri"/>
                <a:cs typeface="Calibri"/>
              </a:rPr>
              <a:t>n</a:t>
            </a:r>
            <a:r>
              <a:rPr dirty="0" sz="1100" spc="-10">
                <a:solidFill>
                  <a:srgbClr val="344661"/>
                </a:solidFill>
                <a:latin typeface="Calibri"/>
                <a:cs typeface="Calibri"/>
              </a:rPr>
              <a:t>t</a:t>
            </a:r>
            <a:r>
              <a:rPr dirty="0" sz="1100" spc="5">
                <a:solidFill>
                  <a:srgbClr val="344661"/>
                </a:solidFill>
                <a:latin typeface="Calibri"/>
                <a:cs typeface="Calibri"/>
              </a:rPr>
              <a:t>i</a:t>
            </a:r>
            <a:r>
              <a:rPr dirty="0" sz="1100" spc="-5">
                <a:solidFill>
                  <a:srgbClr val="344661"/>
                </a:solidFill>
                <a:latin typeface="Calibri"/>
                <a:cs typeface="Calibri"/>
              </a:rPr>
              <a:t>p</a:t>
            </a:r>
            <a:r>
              <a:rPr dirty="0" sz="1100" spc="5">
                <a:solidFill>
                  <a:srgbClr val="344661"/>
                </a:solidFill>
                <a:latin typeface="Calibri"/>
                <a:cs typeface="Calibri"/>
              </a:rPr>
              <a:t>l</a:t>
            </a:r>
            <a:r>
              <a:rPr dirty="0" sz="1100">
                <a:solidFill>
                  <a:srgbClr val="344661"/>
                </a:solidFill>
                <a:latin typeface="Calibri"/>
                <a:cs typeface="Calibri"/>
              </a:rPr>
              <a:t>a</a:t>
            </a:r>
            <a:r>
              <a:rPr dirty="0" sz="1100" spc="5">
                <a:solidFill>
                  <a:srgbClr val="344661"/>
                </a:solidFill>
                <a:latin typeface="Calibri"/>
                <a:cs typeface="Calibri"/>
              </a:rPr>
              <a:t>g</a:t>
            </a:r>
            <a:r>
              <a:rPr dirty="0" sz="1100" spc="-15">
                <a:solidFill>
                  <a:srgbClr val="344661"/>
                </a:solidFill>
                <a:latin typeface="Calibri"/>
                <a:cs typeface="Calibri"/>
              </a:rPr>
              <a:t>i</a:t>
            </a:r>
            <a:r>
              <a:rPr dirty="0" sz="1100" spc="-25">
                <a:solidFill>
                  <a:srgbClr val="344661"/>
                </a:solidFill>
                <a:latin typeface="Calibri"/>
                <a:cs typeface="Calibri"/>
              </a:rPr>
              <a:t>a</a:t>
            </a:r>
            <a:r>
              <a:rPr dirty="0" sz="1100" spc="-10">
                <a:solidFill>
                  <a:srgbClr val="344661"/>
                </a:solidFill>
                <a:latin typeface="Calibri"/>
                <a:cs typeface="Calibri"/>
              </a:rPr>
              <a:t>t</a:t>
            </a:r>
            <a:r>
              <a:rPr dirty="0" sz="1100" spc="5">
                <a:solidFill>
                  <a:srgbClr val="344661"/>
                </a:solidFill>
                <a:latin typeface="Calibri"/>
                <a:cs typeface="Calibri"/>
              </a:rPr>
              <a:t>.</a:t>
            </a:r>
            <a:r>
              <a:rPr dirty="0" sz="1100">
                <a:solidFill>
                  <a:srgbClr val="344661"/>
                </a:solidFill>
                <a:latin typeface="Calibri"/>
                <a:cs typeface="Calibri"/>
              </a:rPr>
              <a:t>ru</a:t>
            </a:r>
            <a:r>
              <a:rPr dirty="0" sz="1100" spc="-110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1100" spc="-15">
                <a:solidFill>
                  <a:srgbClr val="344661"/>
                </a:solidFill>
                <a:latin typeface="Calibri"/>
                <a:cs typeface="Calibri"/>
              </a:rPr>
              <a:t>з</a:t>
            </a:r>
            <a:r>
              <a:rPr dirty="0" sz="1100">
                <a:solidFill>
                  <a:srgbClr val="344661"/>
                </a:solidFill>
                <a:latin typeface="Calibri"/>
                <a:cs typeface="Calibri"/>
              </a:rPr>
              <a:t>агру</a:t>
            </a:r>
            <a:r>
              <a:rPr dirty="0" sz="1100" spc="5">
                <a:solidFill>
                  <a:srgbClr val="344661"/>
                </a:solidFill>
                <a:latin typeface="Calibri"/>
                <a:cs typeface="Calibri"/>
              </a:rPr>
              <a:t>ж</a:t>
            </a:r>
            <a:r>
              <a:rPr dirty="0" sz="1100">
                <a:solidFill>
                  <a:srgbClr val="344661"/>
                </a:solidFill>
                <a:latin typeface="Calibri"/>
                <a:cs typeface="Calibri"/>
              </a:rPr>
              <a:t>ае</a:t>
            </a:r>
            <a:r>
              <a:rPr dirty="0" sz="1100" spc="5">
                <a:solidFill>
                  <a:srgbClr val="344661"/>
                </a:solidFill>
                <a:latin typeface="Calibri"/>
                <a:cs typeface="Calibri"/>
              </a:rPr>
              <a:t>т</a:t>
            </a:r>
            <a:r>
              <a:rPr dirty="0" sz="1100" spc="-15">
                <a:solidFill>
                  <a:srgbClr val="344661"/>
                </a:solidFill>
                <a:latin typeface="Calibri"/>
                <a:cs typeface="Calibri"/>
              </a:rPr>
              <a:t>с</a:t>
            </a:r>
            <a:r>
              <a:rPr dirty="0" sz="1100">
                <a:solidFill>
                  <a:srgbClr val="344661"/>
                </a:solidFill>
                <a:latin typeface="Calibri"/>
                <a:cs typeface="Calibri"/>
              </a:rPr>
              <a:t>я</a:t>
            </a:r>
            <a:r>
              <a:rPr dirty="0" sz="1100" spc="-70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1100" spc="5">
                <a:solidFill>
                  <a:srgbClr val="344661"/>
                </a:solidFill>
                <a:latin typeface="Calibri"/>
                <a:cs typeface="Calibri"/>
              </a:rPr>
              <a:t>ф</a:t>
            </a:r>
            <a:r>
              <a:rPr dirty="0" sz="1100">
                <a:solidFill>
                  <a:srgbClr val="344661"/>
                </a:solidFill>
                <a:latin typeface="Calibri"/>
                <a:cs typeface="Calibri"/>
              </a:rPr>
              <a:t>айл</a:t>
            </a:r>
            <a:r>
              <a:rPr dirty="0" sz="1100" spc="5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344661"/>
                </a:solidFill>
                <a:latin typeface="Calibri"/>
                <a:cs typeface="Calibri"/>
              </a:rPr>
              <a:t>с  </a:t>
            </a:r>
            <a:r>
              <a:rPr dirty="0" sz="1100" spc="-5">
                <a:solidFill>
                  <a:srgbClr val="344661"/>
                </a:solidFill>
                <a:latin typeface="Calibri"/>
                <a:cs typeface="Calibri"/>
              </a:rPr>
              <a:t>р</a:t>
            </a:r>
            <a:r>
              <a:rPr dirty="0" sz="1100">
                <a:solidFill>
                  <a:srgbClr val="344661"/>
                </a:solidFill>
                <a:latin typeface="Calibri"/>
                <a:cs typeface="Calibri"/>
              </a:rPr>
              <a:t>а</a:t>
            </a:r>
            <a:r>
              <a:rPr dirty="0" sz="1100" spc="-15">
                <a:solidFill>
                  <a:srgbClr val="344661"/>
                </a:solidFill>
                <a:latin typeface="Calibri"/>
                <a:cs typeface="Calibri"/>
              </a:rPr>
              <a:t>сс</a:t>
            </a:r>
            <a:r>
              <a:rPr dirty="0" sz="1100">
                <a:solidFill>
                  <a:srgbClr val="344661"/>
                </a:solidFill>
                <a:latin typeface="Calibri"/>
                <a:cs typeface="Calibri"/>
              </a:rPr>
              <a:t>м</a:t>
            </a:r>
            <a:r>
              <a:rPr dirty="0" sz="1100" spc="-25">
                <a:solidFill>
                  <a:srgbClr val="344661"/>
                </a:solidFill>
                <a:latin typeface="Calibri"/>
                <a:cs typeface="Calibri"/>
              </a:rPr>
              <a:t>а</a:t>
            </a:r>
            <a:r>
              <a:rPr dirty="0" sz="1100">
                <a:solidFill>
                  <a:srgbClr val="344661"/>
                </a:solidFill>
                <a:latin typeface="Calibri"/>
                <a:cs typeface="Calibri"/>
              </a:rPr>
              <a:t>т</a:t>
            </a:r>
            <a:r>
              <a:rPr dirty="0" sz="1100" spc="-5">
                <a:solidFill>
                  <a:srgbClr val="344661"/>
                </a:solidFill>
                <a:latin typeface="Calibri"/>
                <a:cs typeface="Calibri"/>
              </a:rPr>
              <a:t>р</a:t>
            </a:r>
            <a:r>
              <a:rPr dirty="0" sz="1100">
                <a:solidFill>
                  <a:srgbClr val="344661"/>
                </a:solidFill>
                <a:latin typeface="Calibri"/>
                <a:cs typeface="Calibri"/>
              </a:rPr>
              <a:t>и</a:t>
            </a:r>
            <a:r>
              <a:rPr dirty="0" sz="1100" spc="-5">
                <a:solidFill>
                  <a:srgbClr val="344661"/>
                </a:solidFill>
                <a:latin typeface="Calibri"/>
                <a:cs typeface="Calibri"/>
              </a:rPr>
              <a:t>в</a:t>
            </a:r>
            <a:r>
              <a:rPr dirty="0" sz="1100" spc="-25">
                <a:solidFill>
                  <a:srgbClr val="344661"/>
                </a:solidFill>
                <a:latin typeface="Calibri"/>
                <a:cs typeface="Calibri"/>
              </a:rPr>
              <a:t>а</a:t>
            </a:r>
            <a:r>
              <a:rPr dirty="0" sz="1100">
                <a:solidFill>
                  <a:srgbClr val="344661"/>
                </a:solidFill>
                <a:latin typeface="Calibri"/>
                <a:cs typeface="Calibri"/>
              </a:rPr>
              <a:t>е</a:t>
            </a:r>
            <a:r>
              <a:rPr dirty="0" sz="1100" spc="-5">
                <a:solidFill>
                  <a:srgbClr val="344661"/>
                </a:solidFill>
                <a:latin typeface="Calibri"/>
                <a:cs typeface="Calibri"/>
              </a:rPr>
              <a:t>м</a:t>
            </a:r>
            <a:r>
              <a:rPr dirty="0" sz="1100" spc="5">
                <a:solidFill>
                  <a:srgbClr val="344661"/>
                </a:solidFill>
                <a:latin typeface="Calibri"/>
                <a:cs typeface="Calibri"/>
              </a:rPr>
              <a:t>ы</a:t>
            </a:r>
            <a:r>
              <a:rPr dirty="0" sz="1100">
                <a:solidFill>
                  <a:srgbClr val="344661"/>
                </a:solidFill>
                <a:latin typeface="Calibri"/>
                <a:cs typeface="Calibri"/>
              </a:rPr>
              <a:t>м</a:t>
            </a:r>
            <a:r>
              <a:rPr dirty="0" sz="1100" spc="-85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1100" spc="5">
                <a:solidFill>
                  <a:srgbClr val="344661"/>
                </a:solidFill>
                <a:latin typeface="Calibri"/>
                <a:cs typeface="Calibri"/>
              </a:rPr>
              <a:t>ф</a:t>
            </a:r>
            <a:r>
              <a:rPr dirty="0" sz="1100" spc="-5">
                <a:solidFill>
                  <a:srgbClr val="344661"/>
                </a:solidFill>
                <a:latin typeface="Calibri"/>
                <a:cs typeface="Calibri"/>
              </a:rPr>
              <a:t>р</a:t>
            </a:r>
            <a:r>
              <a:rPr dirty="0" sz="1100">
                <a:solidFill>
                  <a:srgbClr val="344661"/>
                </a:solidFill>
                <a:latin typeface="Calibri"/>
                <a:cs typeface="Calibri"/>
              </a:rPr>
              <a:t>агме</a:t>
            </a:r>
            <a:r>
              <a:rPr dirty="0" sz="1100" spc="5">
                <a:solidFill>
                  <a:srgbClr val="344661"/>
                </a:solidFill>
                <a:latin typeface="Calibri"/>
                <a:cs typeface="Calibri"/>
              </a:rPr>
              <a:t>нт</a:t>
            </a:r>
            <a:r>
              <a:rPr dirty="0" sz="1100" spc="-10">
                <a:solidFill>
                  <a:srgbClr val="344661"/>
                </a:solidFill>
                <a:latin typeface="Calibri"/>
                <a:cs typeface="Calibri"/>
              </a:rPr>
              <a:t>о</a:t>
            </a:r>
            <a:r>
              <a:rPr dirty="0" sz="1100" spc="-5">
                <a:solidFill>
                  <a:srgbClr val="344661"/>
                </a:solidFill>
                <a:latin typeface="Calibri"/>
                <a:cs typeface="Calibri"/>
              </a:rPr>
              <a:t>м</a:t>
            </a:r>
            <a:r>
              <a:rPr dirty="0" sz="1100">
                <a:solidFill>
                  <a:srgbClr val="344661"/>
                </a:solidFill>
                <a:latin typeface="Calibri"/>
                <a:cs typeface="Calibri"/>
              </a:rPr>
              <a:t>.</a:t>
            </a:r>
            <a:r>
              <a:rPr dirty="0" sz="1100" spc="-120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344661"/>
                </a:solidFill>
                <a:latin typeface="Calibri"/>
                <a:cs typeface="Calibri"/>
              </a:rPr>
              <a:t>Вы</a:t>
            </a:r>
            <a:r>
              <a:rPr dirty="0" sz="1100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344661"/>
                </a:solidFill>
                <a:latin typeface="Calibri"/>
                <a:cs typeface="Calibri"/>
              </a:rPr>
              <a:t>та</a:t>
            </a:r>
            <a:r>
              <a:rPr dirty="0" sz="1100" spc="-10">
                <a:solidFill>
                  <a:srgbClr val="344661"/>
                </a:solidFill>
                <a:latin typeface="Calibri"/>
                <a:cs typeface="Calibri"/>
              </a:rPr>
              <a:t>к</a:t>
            </a:r>
            <a:r>
              <a:rPr dirty="0" sz="1100" spc="5">
                <a:solidFill>
                  <a:srgbClr val="344661"/>
                </a:solidFill>
                <a:latin typeface="Calibri"/>
                <a:cs typeface="Calibri"/>
              </a:rPr>
              <a:t>ж</a:t>
            </a:r>
            <a:r>
              <a:rPr dirty="0" sz="1100">
                <a:solidFill>
                  <a:srgbClr val="344661"/>
                </a:solidFill>
                <a:latin typeface="Calibri"/>
                <a:cs typeface="Calibri"/>
              </a:rPr>
              <a:t>е</a:t>
            </a:r>
            <a:r>
              <a:rPr dirty="0" sz="1100" spc="-30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1100" spc="-5">
                <a:solidFill>
                  <a:srgbClr val="344661"/>
                </a:solidFill>
                <a:latin typeface="Calibri"/>
                <a:cs typeface="Calibri"/>
              </a:rPr>
              <a:t>м</a:t>
            </a:r>
            <a:r>
              <a:rPr dirty="0" sz="1100" spc="-10">
                <a:solidFill>
                  <a:srgbClr val="344661"/>
                </a:solidFill>
                <a:latin typeface="Calibri"/>
                <a:cs typeface="Calibri"/>
              </a:rPr>
              <a:t>о</a:t>
            </a:r>
            <a:r>
              <a:rPr dirty="0" sz="1100" spc="5">
                <a:solidFill>
                  <a:srgbClr val="344661"/>
                </a:solidFill>
                <a:latin typeface="Calibri"/>
                <a:cs typeface="Calibri"/>
              </a:rPr>
              <a:t>ж</a:t>
            </a:r>
            <a:r>
              <a:rPr dirty="0" sz="1100">
                <a:solidFill>
                  <a:srgbClr val="344661"/>
                </a:solidFill>
                <a:latin typeface="Calibri"/>
                <a:cs typeface="Calibri"/>
              </a:rPr>
              <a:t>ете</a:t>
            </a:r>
            <a:endParaRPr sz="1100">
              <a:latin typeface="Calibri"/>
              <a:cs typeface="Calibri"/>
            </a:endParaRPr>
          </a:p>
          <a:p>
            <a:pPr marL="12700">
              <a:lnSpc>
                <a:spcPts val="1085"/>
              </a:lnSpc>
            </a:pPr>
            <a:r>
              <a:rPr dirty="0" sz="1100" spc="-15">
                <a:solidFill>
                  <a:srgbClr val="344661"/>
                </a:solidFill>
                <a:latin typeface="Calibri"/>
                <a:cs typeface="Calibri"/>
              </a:rPr>
              <a:t>использовать</a:t>
            </a:r>
            <a:r>
              <a:rPr dirty="0" sz="1100" spc="-75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344661"/>
                </a:solidFill>
                <a:latin typeface="Calibri"/>
                <a:cs typeface="Calibri"/>
              </a:rPr>
              <a:t>компьютерную</a:t>
            </a:r>
            <a:r>
              <a:rPr dirty="0" sz="1100" spc="-60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1100" spc="-10">
                <a:solidFill>
                  <a:srgbClr val="344661"/>
                </a:solidFill>
                <a:latin typeface="Calibri"/>
                <a:cs typeface="Calibri"/>
              </a:rPr>
              <a:t>программу</a:t>
            </a:r>
            <a:r>
              <a:rPr dirty="0" sz="1100" spc="-20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1100" spc="-10">
                <a:solidFill>
                  <a:srgbClr val="344661"/>
                </a:solidFill>
                <a:latin typeface="Calibri"/>
                <a:cs typeface="Calibri"/>
              </a:rPr>
              <a:t>Etxt</a:t>
            </a:r>
            <a:r>
              <a:rPr dirty="0" sz="1100" spc="-40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344661"/>
                </a:solidFill>
                <a:latin typeface="Calibri"/>
                <a:cs typeface="Calibri"/>
              </a:rPr>
              <a:t>Антиплагиат,</a:t>
            </a:r>
            <a:r>
              <a:rPr dirty="0" sz="1100" spc="-145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344661"/>
                </a:solidFill>
                <a:latin typeface="Calibri"/>
                <a:cs typeface="Calibri"/>
              </a:rPr>
              <a:t>в</a:t>
            </a:r>
            <a:endParaRPr sz="1100">
              <a:latin typeface="Calibri"/>
              <a:cs typeface="Calibri"/>
            </a:endParaRPr>
          </a:p>
          <a:p>
            <a:pPr marL="12700">
              <a:lnSpc>
                <a:spcPts val="1295"/>
              </a:lnSpc>
            </a:pPr>
            <a:r>
              <a:rPr dirty="0" sz="1100" spc="-5">
                <a:solidFill>
                  <a:srgbClr val="344661"/>
                </a:solidFill>
                <a:latin typeface="Calibri"/>
                <a:cs typeface="Calibri"/>
              </a:rPr>
              <a:t>которую</a:t>
            </a:r>
            <a:r>
              <a:rPr dirty="0" sz="1100" spc="-55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1100" spc="-5">
                <a:solidFill>
                  <a:srgbClr val="344661"/>
                </a:solidFill>
                <a:latin typeface="Calibri"/>
                <a:cs typeface="Calibri"/>
              </a:rPr>
              <a:t>следует</a:t>
            </a:r>
            <a:r>
              <a:rPr dirty="0" sz="1100" spc="-70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1100" spc="-5">
                <a:solidFill>
                  <a:srgbClr val="344661"/>
                </a:solidFill>
                <a:latin typeface="Calibri"/>
                <a:cs typeface="Calibri"/>
              </a:rPr>
              <a:t>скопировать</a:t>
            </a:r>
            <a:r>
              <a:rPr dirty="0" sz="1100" spc="-135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344661"/>
                </a:solidFill>
                <a:latin typeface="Calibri"/>
                <a:cs typeface="Calibri"/>
              </a:rPr>
              <a:t>и</a:t>
            </a:r>
            <a:r>
              <a:rPr dirty="0" sz="1100" spc="30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1100" spc="-5">
                <a:solidFill>
                  <a:srgbClr val="344661"/>
                </a:solidFill>
                <a:latin typeface="Calibri"/>
                <a:cs typeface="Calibri"/>
              </a:rPr>
              <a:t>вставить</a:t>
            </a:r>
            <a:r>
              <a:rPr dirty="0" sz="1100" spc="-110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1100" spc="-5">
                <a:solidFill>
                  <a:srgbClr val="344661"/>
                </a:solidFill>
                <a:latin typeface="Calibri"/>
                <a:cs typeface="Calibri"/>
              </a:rPr>
              <a:t>текст.</a:t>
            </a:r>
            <a:endParaRPr sz="1100">
              <a:latin typeface="Calibri"/>
              <a:cs typeface="Calibri"/>
            </a:endParaRPr>
          </a:p>
          <a:p>
            <a:pPr algn="just" marL="134620">
              <a:lnSpc>
                <a:spcPts val="1310"/>
              </a:lnSpc>
              <a:spcBef>
                <a:spcPts val="890"/>
              </a:spcBef>
            </a:pPr>
            <a:r>
              <a:rPr dirty="0" sz="1100">
                <a:solidFill>
                  <a:srgbClr val="C00000"/>
                </a:solidFill>
                <a:latin typeface="Calibri"/>
                <a:cs typeface="Calibri"/>
              </a:rPr>
              <a:t>В</a:t>
            </a:r>
            <a:r>
              <a:rPr dirty="0" sz="1100" spc="-10">
                <a:solidFill>
                  <a:srgbClr val="C00000"/>
                </a:solidFill>
                <a:latin typeface="Calibri"/>
                <a:cs typeface="Calibri"/>
              </a:rPr>
              <a:t> </a:t>
            </a:r>
            <a:r>
              <a:rPr dirty="0" sz="1100" spc="-15">
                <a:solidFill>
                  <a:srgbClr val="C00000"/>
                </a:solidFill>
                <a:latin typeface="Calibri"/>
                <a:cs typeface="Calibri"/>
              </a:rPr>
              <a:t>сл</a:t>
            </a:r>
            <a:r>
              <a:rPr dirty="0" sz="1100">
                <a:solidFill>
                  <a:srgbClr val="C00000"/>
                </a:solidFill>
                <a:latin typeface="Calibri"/>
                <a:cs typeface="Calibri"/>
              </a:rPr>
              <a:t>у</a:t>
            </a:r>
            <a:r>
              <a:rPr dirty="0" sz="1100" spc="5">
                <a:solidFill>
                  <a:srgbClr val="C00000"/>
                </a:solidFill>
                <a:latin typeface="Calibri"/>
                <a:cs typeface="Calibri"/>
              </a:rPr>
              <a:t>ч</a:t>
            </a:r>
            <a:r>
              <a:rPr dirty="0" sz="1100">
                <a:solidFill>
                  <a:srgbClr val="C00000"/>
                </a:solidFill>
                <a:latin typeface="Calibri"/>
                <a:cs typeface="Calibri"/>
              </a:rPr>
              <a:t>ае,</a:t>
            </a:r>
            <a:r>
              <a:rPr dirty="0" sz="1100" spc="-90">
                <a:solidFill>
                  <a:srgbClr val="C00000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C00000"/>
                </a:solidFill>
                <a:latin typeface="Calibri"/>
                <a:cs typeface="Calibri"/>
              </a:rPr>
              <a:t>е</a:t>
            </a:r>
            <a:r>
              <a:rPr dirty="0" sz="1100" spc="-10">
                <a:solidFill>
                  <a:srgbClr val="C00000"/>
                </a:solidFill>
                <a:latin typeface="Calibri"/>
                <a:cs typeface="Calibri"/>
              </a:rPr>
              <a:t>с</a:t>
            </a:r>
            <a:r>
              <a:rPr dirty="0" sz="1100" spc="-15">
                <a:solidFill>
                  <a:srgbClr val="C00000"/>
                </a:solidFill>
                <a:latin typeface="Calibri"/>
                <a:cs typeface="Calibri"/>
              </a:rPr>
              <a:t>л</a:t>
            </a:r>
            <a:r>
              <a:rPr dirty="0" sz="1100">
                <a:solidFill>
                  <a:srgbClr val="C00000"/>
                </a:solidFill>
                <a:latin typeface="Calibri"/>
                <a:cs typeface="Calibri"/>
              </a:rPr>
              <a:t>и</a:t>
            </a:r>
            <a:r>
              <a:rPr dirty="0" sz="1100" spc="15">
                <a:solidFill>
                  <a:srgbClr val="C00000"/>
                </a:solidFill>
                <a:latin typeface="Calibri"/>
                <a:cs typeface="Calibri"/>
              </a:rPr>
              <a:t> </a:t>
            </a:r>
            <a:r>
              <a:rPr dirty="0" sz="1100" spc="-15">
                <a:solidFill>
                  <a:srgbClr val="C00000"/>
                </a:solidFill>
                <a:latin typeface="Calibri"/>
                <a:cs typeface="Calibri"/>
              </a:rPr>
              <a:t>с</a:t>
            </a:r>
            <a:r>
              <a:rPr dirty="0" sz="1100">
                <a:solidFill>
                  <a:srgbClr val="C00000"/>
                </a:solidFill>
                <a:latin typeface="Calibri"/>
                <a:cs typeface="Calibri"/>
              </a:rPr>
              <a:t>и</a:t>
            </a:r>
            <a:r>
              <a:rPr dirty="0" sz="1100" spc="-10">
                <a:solidFill>
                  <a:srgbClr val="C00000"/>
                </a:solidFill>
                <a:latin typeface="Calibri"/>
                <a:cs typeface="Calibri"/>
              </a:rPr>
              <a:t>с</a:t>
            </a:r>
            <a:r>
              <a:rPr dirty="0" sz="1100">
                <a:solidFill>
                  <a:srgbClr val="C00000"/>
                </a:solidFill>
                <a:latin typeface="Calibri"/>
                <a:cs typeface="Calibri"/>
              </a:rPr>
              <a:t>тема</a:t>
            </a:r>
            <a:r>
              <a:rPr dirty="0" sz="1100" spc="-60">
                <a:solidFill>
                  <a:srgbClr val="C00000"/>
                </a:solidFill>
                <a:latin typeface="Calibri"/>
                <a:cs typeface="Calibri"/>
              </a:rPr>
              <a:t> </a:t>
            </a:r>
            <a:r>
              <a:rPr dirty="0" sz="1100" spc="-10">
                <a:solidFill>
                  <a:srgbClr val="C00000"/>
                </a:solidFill>
                <a:latin typeface="Calibri"/>
                <a:cs typeface="Calibri"/>
              </a:rPr>
              <a:t>о</a:t>
            </a:r>
            <a:r>
              <a:rPr dirty="0" sz="1100">
                <a:solidFill>
                  <a:srgbClr val="C00000"/>
                </a:solidFill>
                <a:latin typeface="Calibri"/>
                <a:cs typeface="Calibri"/>
              </a:rPr>
              <a:t>пре</a:t>
            </a:r>
            <a:r>
              <a:rPr dirty="0" sz="1100" spc="5">
                <a:solidFill>
                  <a:srgbClr val="C00000"/>
                </a:solidFill>
                <a:latin typeface="Calibri"/>
                <a:cs typeface="Calibri"/>
              </a:rPr>
              <a:t>д</a:t>
            </a:r>
            <a:r>
              <a:rPr dirty="0" sz="1100">
                <a:solidFill>
                  <a:srgbClr val="C00000"/>
                </a:solidFill>
                <a:latin typeface="Calibri"/>
                <a:cs typeface="Calibri"/>
              </a:rPr>
              <a:t>е</a:t>
            </a:r>
            <a:r>
              <a:rPr dirty="0" sz="1100" spc="-10">
                <a:solidFill>
                  <a:srgbClr val="C00000"/>
                </a:solidFill>
                <a:latin typeface="Calibri"/>
                <a:cs typeface="Calibri"/>
              </a:rPr>
              <a:t>л</a:t>
            </a:r>
            <a:r>
              <a:rPr dirty="0" sz="1100">
                <a:solidFill>
                  <a:srgbClr val="C00000"/>
                </a:solidFill>
                <a:latin typeface="Calibri"/>
                <a:cs typeface="Calibri"/>
              </a:rPr>
              <a:t>яет</a:t>
            </a:r>
            <a:r>
              <a:rPr dirty="0" sz="1100" spc="-75">
                <a:solidFill>
                  <a:srgbClr val="C00000"/>
                </a:solidFill>
                <a:latin typeface="Calibri"/>
                <a:cs typeface="Calibri"/>
              </a:rPr>
              <a:t> </a:t>
            </a:r>
            <a:r>
              <a:rPr dirty="0" sz="1100" spc="10">
                <a:solidFill>
                  <a:srgbClr val="C00000"/>
                </a:solidFill>
                <a:latin typeface="Calibri"/>
                <a:cs typeface="Calibri"/>
              </a:rPr>
              <a:t>б</a:t>
            </a:r>
            <a:r>
              <a:rPr dirty="0" sz="1100" spc="-10">
                <a:solidFill>
                  <a:srgbClr val="C00000"/>
                </a:solidFill>
                <a:latin typeface="Calibri"/>
                <a:cs typeface="Calibri"/>
              </a:rPr>
              <a:t>о</a:t>
            </a:r>
            <a:r>
              <a:rPr dirty="0" sz="1100" spc="-15">
                <a:solidFill>
                  <a:srgbClr val="C00000"/>
                </a:solidFill>
                <a:latin typeface="Calibri"/>
                <a:cs typeface="Calibri"/>
              </a:rPr>
              <a:t>л</a:t>
            </a:r>
            <a:r>
              <a:rPr dirty="0" sz="1100">
                <a:solidFill>
                  <a:srgbClr val="C00000"/>
                </a:solidFill>
                <a:latin typeface="Calibri"/>
                <a:cs typeface="Calibri"/>
              </a:rPr>
              <a:t>ее</a:t>
            </a:r>
            <a:r>
              <a:rPr dirty="0" sz="1100" spc="-55">
                <a:solidFill>
                  <a:srgbClr val="C00000"/>
                </a:solidFill>
                <a:latin typeface="Calibri"/>
                <a:cs typeface="Calibri"/>
              </a:rPr>
              <a:t> </a:t>
            </a:r>
            <a:r>
              <a:rPr dirty="0" sz="1100" spc="-10">
                <a:solidFill>
                  <a:srgbClr val="C00000"/>
                </a:solidFill>
                <a:latin typeface="Calibri"/>
                <a:cs typeface="Calibri"/>
              </a:rPr>
              <a:t>40</a:t>
            </a:r>
            <a:r>
              <a:rPr dirty="0" sz="1100">
                <a:solidFill>
                  <a:srgbClr val="C00000"/>
                </a:solidFill>
                <a:latin typeface="Calibri"/>
                <a:cs typeface="Calibri"/>
              </a:rPr>
              <a:t>%</a:t>
            </a:r>
            <a:endParaRPr sz="1100">
              <a:latin typeface="Calibri"/>
              <a:cs typeface="Calibri"/>
            </a:endParaRPr>
          </a:p>
          <a:p>
            <a:pPr marL="12700">
              <a:lnSpc>
                <a:spcPts val="1310"/>
              </a:lnSpc>
            </a:pPr>
            <a:r>
              <a:rPr dirty="0" sz="1100">
                <a:solidFill>
                  <a:srgbClr val="C00000"/>
                </a:solidFill>
                <a:latin typeface="Calibri"/>
                <a:cs typeface="Calibri"/>
              </a:rPr>
              <a:t>заимствований</a:t>
            </a:r>
            <a:r>
              <a:rPr dirty="0" sz="1100">
                <a:solidFill>
                  <a:srgbClr val="344661"/>
                </a:solidFill>
                <a:latin typeface="Calibri"/>
                <a:cs typeface="Calibri"/>
              </a:rPr>
              <a:t>,</a:t>
            </a:r>
            <a:r>
              <a:rPr dirty="0" sz="1100" spc="-70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C00000"/>
                </a:solidFill>
                <a:latin typeface="Calibri"/>
                <a:cs typeface="Calibri"/>
              </a:rPr>
              <a:t>работа</a:t>
            </a:r>
            <a:r>
              <a:rPr dirty="0" sz="1100" spc="-80">
                <a:solidFill>
                  <a:srgbClr val="C00000"/>
                </a:solidFill>
                <a:latin typeface="Calibri"/>
                <a:cs typeface="Calibri"/>
              </a:rPr>
              <a:t> </a:t>
            </a:r>
            <a:r>
              <a:rPr dirty="0" sz="1100" spc="-5">
                <a:solidFill>
                  <a:srgbClr val="C00000"/>
                </a:solidFill>
                <a:latin typeface="Calibri"/>
                <a:cs typeface="Calibri"/>
              </a:rPr>
              <a:t>признаётся</a:t>
            </a:r>
            <a:r>
              <a:rPr dirty="0" sz="1100" spc="-50">
                <a:solidFill>
                  <a:srgbClr val="C00000"/>
                </a:solidFill>
                <a:latin typeface="Calibri"/>
                <a:cs typeface="Calibri"/>
              </a:rPr>
              <a:t> </a:t>
            </a:r>
            <a:r>
              <a:rPr dirty="0" sz="1100" spc="-10">
                <a:solidFill>
                  <a:srgbClr val="C00000"/>
                </a:solidFill>
                <a:latin typeface="Calibri"/>
                <a:cs typeface="Calibri"/>
              </a:rPr>
              <a:t>несамостоятельной.</a:t>
            </a:r>
            <a:endParaRPr sz="11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5"/>
              </a:spcBef>
            </a:pPr>
            <a:endParaRPr sz="900">
              <a:latin typeface="Calibri"/>
              <a:cs typeface="Calibri"/>
            </a:endParaRPr>
          </a:p>
          <a:p>
            <a:pPr algn="just" marL="33655" marR="5080" indent="106680">
              <a:lnSpc>
                <a:spcPts val="1200"/>
              </a:lnSpc>
            </a:pPr>
            <a:r>
              <a:rPr dirty="0" sz="1100" spc="-5">
                <a:solidFill>
                  <a:srgbClr val="344661"/>
                </a:solidFill>
                <a:latin typeface="Calibri"/>
                <a:cs typeface="Calibri"/>
              </a:rPr>
              <a:t>Итоги </a:t>
            </a:r>
            <a:r>
              <a:rPr dirty="0" sz="1100" spc="-10">
                <a:solidFill>
                  <a:srgbClr val="344661"/>
                </a:solidFill>
                <a:latin typeface="Calibri"/>
                <a:cs typeface="Calibri"/>
              </a:rPr>
              <a:t>проверки </a:t>
            </a:r>
            <a:r>
              <a:rPr dirty="0" sz="1100" spc="-15">
                <a:solidFill>
                  <a:srgbClr val="344661"/>
                </a:solidFill>
                <a:latin typeface="Calibri"/>
                <a:cs typeface="Calibri"/>
              </a:rPr>
              <a:t>системой </a:t>
            </a:r>
            <a:r>
              <a:rPr dirty="0" sz="1100" spc="-10">
                <a:solidFill>
                  <a:srgbClr val="344661"/>
                </a:solidFill>
                <a:latin typeface="Calibri"/>
                <a:cs typeface="Calibri"/>
              </a:rPr>
              <a:t>«Антиплагиат» </a:t>
            </a:r>
            <a:r>
              <a:rPr dirty="0" sz="1100" spc="-15">
                <a:solidFill>
                  <a:srgbClr val="344661"/>
                </a:solidFill>
                <a:latin typeface="Calibri"/>
                <a:cs typeface="Calibri"/>
              </a:rPr>
              <a:t>заносятся </a:t>
            </a:r>
            <a:r>
              <a:rPr dirty="0" sz="1100">
                <a:solidFill>
                  <a:srgbClr val="344661"/>
                </a:solidFill>
                <a:latin typeface="Calibri"/>
                <a:cs typeface="Calibri"/>
              </a:rPr>
              <a:t>в </a:t>
            </a:r>
            <a:r>
              <a:rPr dirty="0" sz="1100" spc="-5">
                <a:solidFill>
                  <a:srgbClr val="344661"/>
                </a:solidFill>
                <a:latin typeface="Calibri"/>
                <a:cs typeface="Calibri"/>
              </a:rPr>
              <a:t>акт </a:t>
            </a:r>
            <a:r>
              <a:rPr dirty="0" sz="1100" spc="-25">
                <a:solidFill>
                  <a:srgbClr val="344661"/>
                </a:solidFill>
                <a:latin typeface="Calibri"/>
                <a:cs typeface="Calibri"/>
              </a:rPr>
              <a:t>по </a:t>
            </a:r>
            <a:r>
              <a:rPr dirty="0" sz="1100" spc="-20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1100" spc="-5">
                <a:solidFill>
                  <a:srgbClr val="344661"/>
                </a:solidFill>
                <a:latin typeface="Calibri"/>
                <a:cs typeface="Calibri"/>
              </a:rPr>
              <a:t>форме </a:t>
            </a:r>
            <a:r>
              <a:rPr dirty="0" sz="1100" spc="-10">
                <a:solidFill>
                  <a:srgbClr val="344661"/>
                </a:solidFill>
                <a:latin typeface="Calibri"/>
                <a:cs typeface="Calibri"/>
              </a:rPr>
              <a:t>ОИВ, </a:t>
            </a:r>
            <a:r>
              <a:rPr dirty="0" sz="1100" spc="-15">
                <a:solidFill>
                  <a:srgbClr val="344661"/>
                </a:solidFill>
                <a:latin typeface="Calibri"/>
                <a:cs typeface="Calibri"/>
              </a:rPr>
              <a:t>который составляется </a:t>
            </a:r>
            <a:r>
              <a:rPr dirty="0" sz="1100" spc="-5">
                <a:solidFill>
                  <a:srgbClr val="344661"/>
                </a:solidFill>
                <a:latin typeface="Calibri"/>
                <a:cs typeface="Calibri"/>
              </a:rPr>
              <a:t>председателем комиссии. </a:t>
            </a:r>
            <a:r>
              <a:rPr dirty="0" sz="1100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1100" spc="-5">
                <a:solidFill>
                  <a:srgbClr val="344661"/>
                </a:solidFill>
                <a:latin typeface="Calibri"/>
                <a:cs typeface="Calibri"/>
              </a:rPr>
              <a:t>Его</a:t>
            </a:r>
            <a:r>
              <a:rPr dirty="0" sz="1100" spc="-60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1100" spc="-5">
                <a:solidFill>
                  <a:srgbClr val="344661"/>
                </a:solidFill>
                <a:latin typeface="Calibri"/>
                <a:cs typeface="Calibri"/>
              </a:rPr>
              <a:t>подписывают</a:t>
            </a:r>
            <a:r>
              <a:rPr dirty="0" sz="1100" spc="-30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344661"/>
                </a:solidFill>
                <a:latin typeface="Calibri"/>
                <a:cs typeface="Calibri"/>
              </a:rPr>
              <a:t>не</a:t>
            </a:r>
            <a:r>
              <a:rPr dirty="0" sz="1100" spc="-55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344661"/>
                </a:solidFill>
                <a:latin typeface="Calibri"/>
                <a:cs typeface="Calibri"/>
              </a:rPr>
              <a:t>менее</a:t>
            </a:r>
            <a:r>
              <a:rPr dirty="0" sz="1100" spc="-10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344661"/>
                </a:solidFill>
                <a:latin typeface="Calibri"/>
                <a:cs typeface="Calibri"/>
              </a:rPr>
              <a:t>трех</a:t>
            </a:r>
            <a:r>
              <a:rPr dirty="0" sz="1100" spc="-55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1100" spc="-5">
                <a:solidFill>
                  <a:srgbClr val="344661"/>
                </a:solidFill>
                <a:latin typeface="Calibri"/>
                <a:cs typeface="Calibri"/>
              </a:rPr>
              <a:t>человек</a:t>
            </a:r>
            <a:r>
              <a:rPr dirty="0" sz="1100" spc="-65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1100" spc="-5">
                <a:solidFill>
                  <a:srgbClr val="344661"/>
                </a:solidFill>
                <a:latin typeface="Calibri"/>
                <a:cs typeface="Calibri"/>
              </a:rPr>
              <a:t>(председатель,</a:t>
            </a:r>
            <a:endParaRPr sz="1100">
              <a:latin typeface="Calibri"/>
              <a:cs typeface="Calibri"/>
            </a:endParaRPr>
          </a:p>
          <a:p>
            <a:pPr algn="just" marL="33655">
              <a:lnSpc>
                <a:spcPts val="940"/>
              </a:lnSpc>
            </a:pPr>
            <a:r>
              <a:rPr dirty="0" sz="1100" spc="-10">
                <a:solidFill>
                  <a:srgbClr val="344661"/>
                </a:solidFill>
                <a:latin typeface="Calibri"/>
                <a:cs typeface="Calibri"/>
              </a:rPr>
              <a:t>эк</a:t>
            </a:r>
            <a:r>
              <a:rPr dirty="0" sz="1100" spc="-15">
                <a:solidFill>
                  <a:srgbClr val="344661"/>
                </a:solidFill>
                <a:latin typeface="Calibri"/>
                <a:cs typeface="Calibri"/>
              </a:rPr>
              <a:t>с</a:t>
            </a:r>
            <a:r>
              <a:rPr dirty="0" sz="1100">
                <a:solidFill>
                  <a:srgbClr val="344661"/>
                </a:solidFill>
                <a:latin typeface="Calibri"/>
                <a:cs typeface="Calibri"/>
              </a:rPr>
              <a:t>перт</a:t>
            </a:r>
            <a:r>
              <a:rPr dirty="0" sz="1100" spc="-55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344661"/>
                </a:solidFill>
                <a:latin typeface="Calibri"/>
                <a:cs typeface="Calibri"/>
              </a:rPr>
              <a:t>и</a:t>
            </a:r>
            <a:r>
              <a:rPr dirty="0" sz="1100" spc="-10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344661"/>
                </a:solidFill>
                <a:latin typeface="Calibri"/>
                <a:cs typeface="Calibri"/>
              </a:rPr>
              <a:t>тех</a:t>
            </a:r>
            <a:r>
              <a:rPr dirty="0" sz="1100" spc="5">
                <a:solidFill>
                  <a:srgbClr val="344661"/>
                </a:solidFill>
                <a:latin typeface="Calibri"/>
                <a:cs typeface="Calibri"/>
              </a:rPr>
              <a:t>н</a:t>
            </a:r>
            <a:r>
              <a:rPr dirty="0" sz="1100">
                <a:solidFill>
                  <a:srgbClr val="344661"/>
                </a:solidFill>
                <a:latin typeface="Calibri"/>
                <a:cs typeface="Calibri"/>
              </a:rPr>
              <a:t>и</a:t>
            </a:r>
            <a:r>
              <a:rPr dirty="0" sz="1100" spc="10">
                <a:solidFill>
                  <a:srgbClr val="344661"/>
                </a:solidFill>
                <a:latin typeface="Calibri"/>
                <a:cs typeface="Calibri"/>
              </a:rPr>
              <a:t>ч</a:t>
            </a:r>
            <a:r>
              <a:rPr dirty="0" sz="1100">
                <a:solidFill>
                  <a:srgbClr val="344661"/>
                </a:solidFill>
                <a:latin typeface="Calibri"/>
                <a:cs typeface="Calibri"/>
              </a:rPr>
              <a:t>е</a:t>
            </a:r>
            <a:r>
              <a:rPr dirty="0" sz="1100" spc="-10">
                <a:solidFill>
                  <a:srgbClr val="344661"/>
                </a:solidFill>
                <a:latin typeface="Calibri"/>
                <a:cs typeface="Calibri"/>
              </a:rPr>
              <a:t>ск</a:t>
            </a:r>
            <a:r>
              <a:rPr dirty="0" sz="1100">
                <a:solidFill>
                  <a:srgbClr val="344661"/>
                </a:solidFill>
                <a:latin typeface="Calibri"/>
                <a:cs typeface="Calibri"/>
              </a:rPr>
              <a:t>ий</a:t>
            </a:r>
            <a:r>
              <a:rPr dirty="0" sz="1100" spc="-50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1100" spc="-15">
                <a:solidFill>
                  <a:srgbClr val="344661"/>
                </a:solidFill>
                <a:latin typeface="Calibri"/>
                <a:cs typeface="Calibri"/>
              </a:rPr>
              <a:t>с</a:t>
            </a:r>
            <a:r>
              <a:rPr dirty="0" sz="1100">
                <a:solidFill>
                  <a:srgbClr val="344661"/>
                </a:solidFill>
                <a:latin typeface="Calibri"/>
                <a:cs typeface="Calibri"/>
              </a:rPr>
              <a:t>пециа</a:t>
            </a:r>
            <a:r>
              <a:rPr dirty="0" sz="1100" spc="-10">
                <a:solidFill>
                  <a:srgbClr val="344661"/>
                </a:solidFill>
                <a:latin typeface="Calibri"/>
                <a:cs typeface="Calibri"/>
              </a:rPr>
              <a:t>л</a:t>
            </a:r>
            <a:r>
              <a:rPr dirty="0" sz="1100">
                <a:solidFill>
                  <a:srgbClr val="344661"/>
                </a:solidFill>
                <a:latin typeface="Calibri"/>
                <a:cs typeface="Calibri"/>
              </a:rPr>
              <a:t>и</a:t>
            </a:r>
            <a:r>
              <a:rPr dirty="0" sz="1100" spc="-10">
                <a:solidFill>
                  <a:srgbClr val="344661"/>
                </a:solidFill>
                <a:latin typeface="Calibri"/>
                <a:cs typeface="Calibri"/>
              </a:rPr>
              <a:t>с</a:t>
            </a:r>
            <a:r>
              <a:rPr dirty="0" sz="1100">
                <a:solidFill>
                  <a:srgbClr val="344661"/>
                </a:solidFill>
                <a:latin typeface="Calibri"/>
                <a:cs typeface="Calibri"/>
              </a:rPr>
              <a:t>т).</a:t>
            </a:r>
            <a:endParaRPr sz="1100">
              <a:latin typeface="Calibri"/>
              <a:cs typeface="Calibri"/>
            </a:endParaRPr>
          </a:p>
          <a:p>
            <a:pPr algn="just" marL="140335">
              <a:lnSpc>
                <a:spcPts val="1235"/>
              </a:lnSpc>
            </a:pPr>
            <a:r>
              <a:rPr dirty="0" sz="1100">
                <a:solidFill>
                  <a:srgbClr val="344661"/>
                </a:solidFill>
                <a:latin typeface="Calibri"/>
                <a:cs typeface="Calibri"/>
              </a:rPr>
              <a:t>Во</a:t>
            </a:r>
            <a:r>
              <a:rPr dirty="0" sz="1100" spc="-10">
                <a:solidFill>
                  <a:srgbClr val="344661"/>
                </a:solidFill>
                <a:latin typeface="Calibri"/>
                <a:cs typeface="Calibri"/>
              </a:rPr>
              <a:t>з</a:t>
            </a:r>
            <a:r>
              <a:rPr dirty="0" sz="1100" spc="-5">
                <a:solidFill>
                  <a:srgbClr val="344661"/>
                </a:solidFill>
                <a:latin typeface="Calibri"/>
                <a:cs typeface="Calibri"/>
              </a:rPr>
              <a:t>мо</a:t>
            </a:r>
            <a:r>
              <a:rPr dirty="0" sz="1100" spc="5">
                <a:solidFill>
                  <a:srgbClr val="344661"/>
                </a:solidFill>
                <a:latin typeface="Calibri"/>
                <a:cs typeface="Calibri"/>
              </a:rPr>
              <a:t>ж</a:t>
            </a:r>
            <a:r>
              <a:rPr dirty="0" sz="1100" spc="10">
                <a:solidFill>
                  <a:srgbClr val="344661"/>
                </a:solidFill>
                <a:latin typeface="Calibri"/>
                <a:cs typeface="Calibri"/>
              </a:rPr>
              <a:t>н</a:t>
            </a:r>
            <a:r>
              <a:rPr dirty="0" sz="1100">
                <a:solidFill>
                  <a:srgbClr val="344661"/>
                </a:solidFill>
                <a:latin typeface="Calibri"/>
                <a:cs typeface="Calibri"/>
              </a:rPr>
              <a:t>о</a:t>
            </a:r>
            <a:r>
              <a:rPr dirty="0" sz="1100" spc="-125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344661"/>
                </a:solidFill>
                <a:latin typeface="Calibri"/>
                <a:cs typeface="Calibri"/>
              </a:rPr>
              <a:t>прив</a:t>
            </a:r>
            <a:r>
              <a:rPr dirty="0" sz="1100" spc="-15">
                <a:solidFill>
                  <a:srgbClr val="344661"/>
                </a:solidFill>
                <a:latin typeface="Calibri"/>
                <a:cs typeface="Calibri"/>
              </a:rPr>
              <a:t>л</a:t>
            </a:r>
            <a:r>
              <a:rPr dirty="0" sz="1100">
                <a:solidFill>
                  <a:srgbClr val="344661"/>
                </a:solidFill>
                <a:latin typeface="Calibri"/>
                <a:cs typeface="Calibri"/>
              </a:rPr>
              <a:t>е</a:t>
            </a:r>
            <a:r>
              <a:rPr dirty="0" sz="1100" spc="10">
                <a:solidFill>
                  <a:srgbClr val="344661"/>
                </a:solidFill>
                <a:latin typeface="Calibri"/>
                <a:cs typeface="Calibri"/>
              </a:rPr>
              <a:t>ч</a:t>
            </a:r>
            <a:r>
              <a:rPr dirty="0" sz="1100">
                <a:solidFill>
                  <a:srgbClr val="344661"/>
                </a:solidFill>
                <a:latin typeface="Calibri"/>
                <a:cs typeface="Calibri"/>
              </a:rPr>
              <a:t>е</a:t>
            </a:r>
            <a:r>
              <a:rPr dirty="0" sz="1100" spc="10">
                <a:solidFill>
                  <a:srgbClr val="344661"/>
                </a:solidFill>
                <a:latin typeface="Calibri"/>
                <a:cs typeface="Calibri"/>
              </a:rPr>
              <a:t>н</a:t>
            </a:r>
            <a:r>
              <a:rPr dirty="0" sz="1100">
                <a:solidFill>
                  <a:srgbClr val="344661"/>
                </a:solidFill>
                <a:latin typeface="Calibri"/>
                <a:cs typeface="Calibri"/>
              </a:rPr>
              <a:t>ие</a:t>
            </a:r>
            <a:r>
              <a:rPr dirty="0" sz="1100" spc="-75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344661"/>
                </a:solidFill>
                <a:latin typeface="Calibri"/>
                <a:cs typeface="Calibri"/>
              </a:rPr>
              <a:t>к</a:t>
            </a:r>
            <a:r>
              <a:rPr dirty="0" sz="1100" spc="5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344661"/>
                </a:solidFill>
                <a:latin typeface="Calibri"/>
                <a:cs typeface="Calibri"/>
              </a:rPr>
              <a:t>пр</a:t>
            </a:r>
            <a:r>
              <a:rPr dirty="0" sz="1100" spc="-10">
                <a:solidFill>
                  <a:srgbClr val="344661"/>
                </a:solidFill>
                <a:latin typeface="Calibri"/>
                <a:cs typeface="Calibri"/>
              </a:rPr>
              <a:t>о</a:t>
            </a:r>
            <a:r>
              <a:rPr dirty="0" sz="1100">
                <a:solidFill>
                  <a:srgbClr val="344661"/>
                </a:solidFill>
                <a:latin typeface="Calibri"/>
                <a:cs typeface="Calibri"/>
              </a:rPr>
              <a:t>це</a:t>
            </a:r>
            <a:r>
              <a:rPr dirty="0" sz="1100" spc="5">
                <a:solidFill>
                  <a:srgbClr val="344661"/>
                </a:solidFill>
                <a:latin typeface="Calibri"/>
                <a:cs typeface="Calibri"/>
              </a:rPr>
              <a:t>д</a:t>
            </a:r>
            <a:r>
              <a:rPr dirty="0" sz="1100">
                <a:solidFill>
                  <a:srgbClr val="344661"/>
                </a:solidFill>
                <a:latin typeface="Calibri"/>
                <a:cs typeface="Calibri"/>
              </a:rPr>
              <a:t>у</a:t>
            </a:r>
            <a:r>
              <a:rPr dirty="0" sz="1100" spc="-5">
                <a:solidFill>
                  <a:srgbClr val="344661"/>
                </a:solidFill>
                <a:latin typeface="Calibri"/>
                <a:cs typeface="Calibri"/>
              </a:rPr>
              <a:t>р</a:t>
            </a:r>
            <a:r>
              <a:rPr dirty="0" sz="1100">
                <a:solidFill>
                  <a:srgbClr val="344661"/>
                </a:solidFill>
                <a:latin typeface="Calibri"/>
                <a:cs typeface="Calibri"/>
              </a:rPr>
              <a:t>е</a:t>
            </a:r>
            <a:r>
              <a:rPr dirty="0" sz="1100" spc="-50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344661"/>
                </a:solidFill>
                <a:latin typeface="Calibri"/>
                <a:cs typeface="Calibri"/>
              </a:rPr>
              <a:t>пр</a:t>
            </a:r>
            <a:r>
              <a:rPr dirty="0" sz="1100" spc="-10">
                <a:solidFill>
                  <a:srgbClr val="344661"/>
                </a:solidFill>
                <a:latin typeface="Calibri"/>
                <a:cs typeface="Calibri"/>
              </a:rPr>
              <a:t>о</a:t>
            </a:r>
            <a:r>
              <a:rPr dirty="0" sz="1100">
                <a:solidFill>
                  <a:srgbClr val="344661"/>
                </a:solidFill>
                <a:latin typeface="Calibri"/>
                <a:cs typeface="Calibri"/>
              </a:rPr>
              <a:t>вер</a:t>
            </a:r>
            <a:r>
              <a:rPr dirty="0" sz="1100" spc="-10">
                <a:solidFill>
                  <a:srgbClr val="344661"/>
                </a:solidFill>
                <a:latin typeface="Calibri"/>
                <a:cs typeface="Calibri"/>
              </a:rPr>
              <a:t>к</a:t>
            </a:r>
            <a:r>
              <a:rPr dirty="0" sz="1100">
                <a:solidFill>
                  <a:srgbClr val="344661"/>
                </a:solidFill>
                <a:latin typeface="Calibri"/>
                <a:cs typeface="Calibri"/>
              </a:rPr>
              <a:t>и</a:t>
            </a:r>
            <a:endParaRPr sz="1100">
              <a:latin typeface="Calibri"/>
              <a:cs typeface="Calibri"/>
            </a:endParaRPr>
          </a:p>
          <a:p>
            <a:pPr algn="just" marL="33655" marR="256540">
              <a:lnSpc>
                <a:spcPts val="1200"/>
              </a:lnSpc>
              <a:spcBef>
                <a:spcPts val="125"/>
              </a:spcBef>
            </a:pPr>
            <a:r>
              <a:rPr dirty="0" sz="1100" spc="-5">
                <a:solidFill>
                  <a:srgbClr val="344661"/>
                </a:solidFill>
                <a:latin typeface="Calibri"/>
                <a:cs typeface="Calibri"/>
              </a:rPr>
              <a:t>независимого наблюдателя, если </a:t>
            </a:r>
            <a:r>
              <a:rPr dirty="0" sz="1100" spc="-15">
                <a:solidFill>
                  <a:srgbClr val="344661"/>
                </a:solidFill>
                <a:latin typeface="Calibri"/>
                <a:cs typeface="Calibri"/>
              </a:rPr>
              <a:t>таковой присутствует </a:t>
            </a:r>
            <a:r>
              <a:rPr dirty="0" sz="1100">
                <a:solidFill>
                  <a:srgbClr val="344661"/>
                </a:solidFill>
                <a:latin typeface="Calibri"/>
                <a:cs typeface="Calibri"/>
              </a:rPr>
              <a:t>в </a:t>
            </a:r>
            <a:r>
              <a:rPr dirty="0" sz="1100" spc="5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1100" spc="-5">
                <a:solidFill>
                  <a:srgbClr val="344661"/>
                </a:solidFill>
                <a:latin typeface="Calibri"/>
                <a:cs typeface="Calibri"/>
              </a:rPr>
              <a:t>месте</a:t>
            </a:r>
            <a:r>
              <a:rPr dirty="0" sz="1100" spc="-55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1100" spc="-5">
                <a:solidFill>
                  <a:srgbClr val="344661"/>
                </a:solidFill>
                <a:latin typeface="Calibri"/>
                <a:cs typeface="Calibri"/>
              </a:rPr>
              <a:t>проверки.</a:t>
            </a:r>
            <a:endParaRPr sz="11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40"/>
              </a:spcBef>
            </a:pPr>
            <a:endParaRPr sz="900">
              <a:latin typeface="Calibri"/>
              <a:cs typeface="Calibri"/>
            </a:endParaRPr>
          </a:p>
          <a:p>
            <a:pPr marL="33655" marR="59690" indent="106680">
              <a:lnSpc>
                <a:spcPct val="88500"/>
              </a:lnSpc>
              <a:spcBef>
                <a:spcPts val="5"/>
              </a:spcBef>
              <a:tabLst>
                <a:tab pos="1783714" algn="l"/>
              </a:tabLst>
            </a:pPr>
            <a:r>
              <a:rPr dirty="0" sz="1100">
                <a:solidFill>
                  <a:srgbClr val="344661"/>
                </a:solidFill>
                <a:latin typeface="Calibri"/>
                <a:cs typeface="Calibri"/>
              </a:rPr>
              <a:t>В</a:t>
            </a:r>
            <a:r>
              <a:rPr dirty="0" sz="1100" spc="-5">
                <a:solidFill>
                  <a:srgbClr val="344661"/>
                </a:solidFill>
                <a:latin typeface="Calibri"/>
                <a:cs typeface="Calibri"/>
              </a:rPr>
              <a:t> протокол</a:t>
            </a:r>
            <a:r>
              <a:rPr dirty="0" sz="1100" spc="-95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344661"/>
                </a:solidFill>
                <a:latin typeface="Calibri"/>
                <a:cs typeface="Calibri"/>
              </a:rPr>
              <a:t>оценивания</a:t>
            </a:r>
            <a:r>
              <a:rPr dirty="0" sz="1100" spc="-50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344661"/>
                </a:solidFill>
                <a:latin typeface="Calibri"/>
                <a:cs typeface="Calibri"/>
              </a:rPr>
              <a:t>сочинения</a:t>
            </a:r>
            <a:r>
              <a:rPr dirty="0" sz="1100" spc="-20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1100" spc="-10">
                <a:solidFill>
                  <a:srgbClr val="344661"/>
                </a:solidFill>
                <a:latin typeface="Calibri"/>
                <a:cs typeface="Calibri"/>
              </a:rPr>
              <a:t>выставляется</a:t>
            </a:r>
            <a:r>
              <a:rPr dirty="0" sz="1100" spc="-50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344661"/>
                </a:solidFill>
                <a:latin typeface="Calibri"/>
                <a:cs typeface="Calibri"/>
              </a:rPr>
              <a:t>«незачёт» </a:t>
            </a:r>
            <a:r>
              <a:rPr dirty="0" sz="1100" spc="-235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344661"/>
                </a:solidFill>
                <a:latin typeface="Calibri"/>
                <a:cs typeface="Calibri"/>
              </a:rPr>
              <a:t>по</a:t>
            </a:r>
            <a:r>
              <a:rPr dirty="0" sz="1100" spc="-40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344661"/>
                </a:solidFill>
                <a:latin typeface="Calibri"/>
                <a:cs typeface="Calibri"/>
              </a:rPr>
              <a:t>т</a:t>
            </a:r>
            <a:r>
              <a:rPr dirty="0" sz="1100" spc="-5">
                <a:solidFill>
                  <a:srgbClr val="344661"/>
                </a:solidFill>
                <a:latin typeface="Calibri"/>
                <a:cs typeface="Calibri"/>
              </a:rPr>
              <a:t>р</a:t>
            </a:r>
            <a:r>
              <a:rPr dirty="0" sz="1100">
                <a:solidFill>
                  <a:srgbClr val="344661"/>
                </a:solidFill>
                <a:latin typeface="Calibri"/>
                <a:cs typeface="Calibri"/>
              </a:rPr>
              <a:t>е</a:t>
            </a:r>
            <a:r>
              <a:rPr dirty="0" sz="1100" spc="10">
                <a:solidFill>
                  <a:srgbClr val="344661"/>
                </a:solidFill>
                <a:latin typeface="Calibri"/>
                <a:cs typeface="Calibri"/>
              </a:rPr>
              <a:t>б</a:t>
            </a:r>
            <a:r>
              <a:rPr dirty="0" sz="1100" spc="-10">
                <a:solidFill>
                  <a:srgbClr val="344661"/>
                </a:solidFill>
                <a:latin typeface="Calibri"/>
                <a:cs typeface="Calibri"/>
              </a:rPr>
              <a:t>о</a:t>
            </a:r>
            <a:r>
              <a:rPr dirty="0" sz="1100" spc="-5">
                <a:solidFill>
                  <a:srgbClr val="344661"/>
                </a:solidFill>
                <a:latin typeface="Calibri"/>
                <a:cs typeface="Calibri"/>
              </a:rPr>
              <a:t>ва</a:t>
            </a:r>
            <a:r>
              <a:rPr dirty="0" sz="1100" spc="5">
                <a:solidFill>
                  <a:srgbClr val="344661"/>
                </a:solidFill>
                <a:latin typeface="Calibri"/>
                <a:cs typeface="Calibri"/>
              </a:rPr>
              <a:t>н</a:t>
            </a:r>
            <a:r>
              <a:rPr dirty="0" sz="1100">
                <a:solidFill>
                  <a:srgbClr val="344661"/>
                </a:solidFill>
                <a:latin typeface="Calibri"/>
                <a:cs typeface="Calibri"/>
              </a:rPr>
              <a:t>ию</a:t>
            </a:r>
            <a:r>
              <a:rPr dirty="0" sz="1100" spc="-90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344661"/>
                </a:solidFill>
                <a:latin typeface="Calibri"/>
                <a:cs typeface="Calibri"/>
              </a:rPr>
              <a:t>2</a:t>
            </a:r>
            <a:r>
              <a:rPr dirty="0" sz="1100" spc="5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344661"/>
                </a:solidFill>
                <a:latin typeface="Calibri"/>
                <a:cs typeface="Calibri"/>
              </a:rPr>
              <a:t>и</a:t>
            </a:r>
            <a:r>
              <a:rPr dirty="0" sz="1100" spc="20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1100" spc="10">
                <a:solidFill>
                  <a:srgbClr val="344661"/>
                </a:solidFill>
                <a:latin typeface="Calibri"/>
                <a:cs typeface="Calibri"/>
              </a:rPr>
              <a:t>«</a:t>
            </a:r>
            <a:r>
              <a:rPr dirty="0" sz="1100" spc="5">
                <a:solidFill>
                  <a:srgbClr val="344661"/>
                </a:solidFill>
                <a:latin typeface="Calibri"/>
                <a:cs typeface="Calibri"/>
              </a:rPr>
              <a:t>н</a:t>
            </a:r>
            <a:r>
              <a:rPr dirty="0" sz="1100">
                <a:solidFill>
                  <a:srgbClr val="344661"/>
                </a:solidFill>
                <a:latin typeface="Calibri"/>
                <a:cs typeface="Calibri"/>
              </a:rPr>
              <a:t>е</a:t>
            </a:r>
            <a:r>
              <a:rPr dirty="0" sz="1100" spc="-10">
                <a:solidFill>
                  <a:srgbClr val="344661"/>
                </a:solidFill>
                <a:latin typeface="Calibri"/>
                <a:cs typeface="Calibri"/>
              </a:rPr>
              <a:t>з</a:t>
            </a:r>
            <a:r>
              <a:rPr dirty="0" sz="1100">
                <a:solidFill>
                  <a:srgbClr val="344661"/>
                </a:solidFill>
                <a:latin typeface="Calibri"/>
                <a:cs typeface="Calibri"/>
              </a:rPr>
              <a:t>а</a:t>
            </a:r>
            <a:r>
              <a:rPr dirty="0" sz="1100" spc="5">
                <a:solidFill>
                  <a:srgbClr val="344661"/>
                </a:solidFill>
                <a:latin typeface="Calibri"/>
                <a:cs typeface="Calibri"/>
              </a:rPr>
              <a:t>ч</a:t>
            </a:r>
            <a:r>
              <a:rPr dirty="0" sz="1100">
                <a:solidFill>
                  <a:srgbClr val="344661"/>
                </a:solidFill>
                <a:latin typeface="Calibri"/>
                <a:cs typeface="Calibri"/>
              </a:rPr>
              <a:t>ёт</a:t>
            </a:r>
            <a:r>
              <a:rPr dirty="0" sz="1100" spc="80">
                <a:solidFill>
                  <a:srgbClr val="344661"/>
                </a:solidFill>
                <a:latin typeface="Calibri"/>
                <a:cs typeface="Calibri"/>
              </a:rPr>
              <a:t>»</a:t>
            </a:r>
            <a:r>
              <a:rPr dirty="0" sz="1100" spc="-35">
                <a:solidFill>
                  <a:srgbClr val="344661"/>
                </a:solidFill>
                <a:latin typeface="Calibri"/>
                <a:cs typeface="Calibri"/>
              </a:rPr>
              <a:t>з</a:t>
            </a:r>
            <a:r>
              <a:rPr dirty="0" sz="1100">
                <a:solidFill>
                  <a:srgbClr val="344661"/>
                </a:solidFill>
                <a:latin typeface="Calibri"/>
                <a:cs typeface="Calibri"/>
              </a:rPr>
              <a:t>а</a:t>
            </a:r>
            <a:r>
              <a:rPr dirty="0" sz="1100" spc="10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344661"/>
                </a:solidFill>
                <a:latin typeface="Calibri"/>
                <a:cs typeface="Calibri"/>
              </a:rPr>
              <a:t>в</a:t>
            </a:r>
            <a:r>
              <a:rPr dirty="0" sz="1100" spc="-10">
                <a:solidFill>
                  <a:srgbClr val="344661"/>
                </a:solidFill>
                <a:latin typeface="Calibri"/>
                <a:cs typeface="Calibri"/>
              </a:rPr>
              <a:t>с</a:t>
            </a:r>
            <a:r>
              <a:rPr dirty="0" sz="1100">
                <a:solidFill>
                  <a:srgbClr val="344661"/>
                </a:solidFill>
                <a:latin typeface="Calibri"/>
                <a:cs typeface="Calibri"/>
              </a:rPr>
              <a:t>ю</a:t>
            </a:r>
            <a:r>
              <a:rPr dirty="0" sz="1100" spc="-20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1100" spc="-5">
                <a:solidFill>
                  <a:srgbClr val="344661"/>
                </a:solidFill>
                <a:latin typeface="Calibri"/>
                <a:cs typeface="Calibri"/>
              </a:rPr>
              <a:t>р</a:t>
            </a:r>
            <a:r>
              <a:rPr dirty="0" sz="1100">
                <a:solidFill>
                  <a:srgbClr val="344661"/>
                </a:solidFill>
                <a:latin typeface="Calibri"/>
                <a:cs typeface="Calibri"/>
              </a:rPr>
              <a:t>а</a:t>
            </a:r>
            <a:r>
              <a:rPr dirty="0" sz="1100" spc="5">
                <a:solidFill>
                  <a:srgbClr val="344661"/>
                </a:solidFill>
                <a:latin typeface="Calibri"/>
                <a:cs typeface="Calibri"/>
              </a:rPr>
              <a:t>б</a:t>
            </a:r>
            <a:r>
              <a:rPr dirty="0" sz="1100" spc="-10">
                <a:solidFill>
                  <a:srgbClr val="344661"/>
                </a:solidFill>
                <a:latin typeface="Calibri"/>
                <a:cs typeface="Calibri"/>
              </a:rPr>
              <a:t>о</a:t>
            </a:r>
            <a:r>
              <a:rPr dirty="0" sz="1100">
                <a:solidFill>
                  <a:srgbClr val="344661"/>
                </a:solidFill>
                <a:latin typeface="Calibri"/>
                <a:cs typeface="Calibri"/>
              </a:rPr>
              <a:t>ту</a:t>
            </a:r>
            <a:r>
              <a:rPr dirty="0" sz="1100" spc="-75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344661"/>
                </a:solidFill>
                <a:latin typeface="Calibri"/>
                <a:cs typeface="Calibri"/>
              </a:rPr>
              <a:t>в</a:t>
            </a:r>
            <a:r>
              <a:rPr dirty="0" sz="1100" spc="-10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344661"/>
                </a:solidFill>
                <a:latin typeface="Calibri"/>
                <a:cs typeface="Calibri"/>
              </a:rPr>
              <a:t>це</a:t>
            </a:r>
            <a:r>
              <a:rPr dirty="0" sz="1100" spc="-15">
                <a:solidFill>
                  <a:srgbClr val="344661"/>
                </a:solidFill>
                <a:latin typeface="Calibri"/>
                <a:cs typeface="Calibri"/>
              </a:rPr>
              <a:t>л</a:t>
            </a:r>
            <a:r>
              <a:rPr dirty="0" sz="1100" spc="-10">
                <a:solidFill>
                  <a:srgbClr val="344661"/>
                </a:solidFill>
                <a:latin typeface="Calibri"/>
                <a:cs typeface="Calibri"/>
              </a:rPr>
              <a:t>о</a:t>
            </a:r>
            <a:r>
              <a:rPr dirty="0" sz="1100">
                <a:solidFill>
                  <a:srgbClr val="344661"/>
                </a:solidFill>
                <a:latin typeface="Calibri"/>
                <a:cs typeface="Calibri"/>
              </a:rPr>
              <a:t>м</a:t>
            </a:r>
            <a:r>
              <a:rPr dirty="0" sz="1100" spc="-15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344661"/>
                </a:solidFill>
                <a:latin typeface="Calibri"/>
                <a:cs typeface="Calibri"/>
              </a:rPr>
              <a:t>(та</a:t>
            </a:r>
            <a:r>
              <a:rPr dirty="0" sz="1100" spc="-10">
                <a:solidFill>
                  <a:srgbClr val="344661"/>
                </a:solidFill>
                <a:latin typeface="Calibri"/>
                <a:cs typeface="Calibri"/>
              </a:rPr>
              <a:t>ко</a:t>
            </a:r>
            <a:r>
              <a:rPr dirty="0" sz="1100">
                <a:solidFill>
                  <a:srgbClr val="344661"/>
                </a:solidFill>
                <a:latin typeface="Calibri"/>
                <a:cs typeface="Calibri"/>
              </a:rPr>
              <a:t>е  </a:t>
            </a:r>
            <a:r>
              <a:rPr dirty="0" sz="1100" spc="-15">
                <a:solidFill>
                  <a:srgbClr val="344661"/>
                </a:solidFill>
                <a:latin typeface="Calibri"/>
                <a:cs typeface="Calibri"/>
              </a:rPr>
              <a:t>с</a:t>
            </a:r>
            <a:r>
              <a:rPr dirty="0" sz="1100" spc="-10">
                <a:solidFill>
                  <a:srgbClr val="344661"/>
                </a:solidFill>
                <a:latin typeface="Calibri"/>
                <a:cs typeface="Calibri"/>
              </a:rPr>
              <a:t>о</a:t>
            </a:r>
            <a:r>
              <a:rPr dirty="0" sz="1100" spc="10">
                <a:solidFill>
                  <a:srgbClr val="344661"/>
                </a:solidFill>
                <a:latin typeface="Calibri"/>
                <a:cs typeface="Calibri"/>
              </a:rPr>
              <a:t>ч</a:t>
            </a:r>
            <a:r>
              <a:rPr dirty="0" sz="1100">
                <a:solidFill>
                  <a:srgbClr val="344661"/>
                </a:solidFill>
                <a:latin typeface="Calibri"/>
                <a:cs typeface="Calibri"/>
              </a:rPr>
              <a:t>и</a:t>
            </a:r>
            <a:r>
              <a:rPr dirty="0" sz="1100" spc="10">
                <a:solidFill>
                  <a:srgbClr val="344661"/>
                </a:solidFill>
                <a:latin typeface="Calibri"/>
                <a:cs typeface="Calibri"/>
              </a:rPr>
              <a:t>н</a:t>
            </a:r>
            <a:r>
              <a:rPr dirty="0" sz="1100">
                <a:solidFill>
                  <a:srgbClr val="344661"/>
                </a:solidFill>
                <a:latin typeface="Calibri"/>
                <a:cs typeface="Calibri"/>
              </a:rPr>
              <a:t>е</a:t>
            </a:r>
            <a:r>
              <a:rPr dirty="0" sz="1100" spc="10">
                <a:solidFill>
                  <a:srgbClr val="344661"/>
                </a:solidFill>
                <a:latin typeface="Calibri"/>
                <a:cs typeface="Calibri"/>
              </a:rPr>
              <a:t>н</a:t>
            </a:r>
            <a:r>
              <a:rPr dirty="0" sz="1100">
                <a:solidFill>
                  <a:srgbClr val="344661"/>
                </a:solidFill>
                <a:latin typeface="Calibri"/>
                <a:cs typeface="Calibri"/>
              </a:rPr>
              <a:t>ие</a:t>
            </a:r>
            <a:r>
              <a:rPr dirty="0" sz="1100" spc="-85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1100" spc="5">
                <a:solidFill>
                  <a:srgbClr val="344661"/>
                </a:solidFill>
                <a:latin typeface="Calibri"/>
                <a:cs typeface="Calibri"/>
              </a:rPr>
              <a:t>н</a:t>
            </a:r>
            <a:r>
              <a:rPr dirty="0" sz="1100">
                <a:solidFill>
                  <a:srgbClr val="344661"/>
                </a:solidFill>
                <a:latin typeface="Calibri"/>
                <a:cs typeface="Calibri"/>
              </a:rPr>
              <a:t>е</a:t>
            </a:r>
            <a:r>
              <a:rPr dirty="0" sz="1100" spc="-10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344661"/>
                </a:solidFill>
                <a:latin typeface="Calibri"/>
                <a:cs typeface="Calibri"/>
              </a:rPr>
              <a:t>пр</a:t>
            </a:r>
            <a:r>
              <a:rPr dirty="0" sz="1100" spc="-10">
                <a:solidFill>
                  <a:srgbClr val="344661"/>
                </a:solidFill>
                <a:latin typeface="Calibri"/>
                <a:cs typeface="Calibri"/>
              </a:rPr>
              <a:t>о</a:t>
            </a:r>
            <a:r>
              <a:rPr dirty="0" sz="1100">
                <a:solidFill>
                  <a:srgbClr val="344661"/>
                </a:solidFill>
                <a:latin typeface="Calibri"/>
                <a:cs typeface="Calibri"/>
              </a:rPr>
              <a:t>ве</a:t>
            </a:r>
            <a:r>
              <a:rPr dirty="0" sz="1100" spc="-30">
                <a:solidFill>
                  <a:srgbClr val="344661"/>
                </a:solidFill>
                <a:latin typeface="Calibri"/>
                <a:cs typeface="Calibri"/>
              </a:rPr>
              <a:t>р</a:t>
            </a:r>
            <a:r>
              <a:rPr dirty="0" sz="1100">
                <a:solidFill>
                  <a:srgbClr val="344661"/>
                </a:solidFill>
                <a:latin typeface="Calibri"/>
                <a:cs typeface="Calibri"/>
              </a:rPr>
              <a:t>яет</a:t>
            </a:r>
            <a:r>
              <a:rPr dirty="0" sz="1100" spc="-35">
                <a:solidFill>
                  <a:srgbClr val="344661"/>
                </a:solidFill>
                <a:latin typeface="Calibri"/>
                <a:cs typeface="Calibri"/>
              </a:rPr>
              <a:t>с</a:t>
            </a:r>
            <a:r>
              <a:rPr dirty="0" sz="1100">
                <a:solidFill>
                  <a:srgbClr val="344661"/>
                </a:solidFill>
                <a:latin typeface="Calibri"/>
                <a:cs typeface="Calibri"/>
              </a:rPr>
              <a:t>я</a:t>
            </a:r>
            <a:r>
              <a:rPr dirty="0" sz="1100">
                <a:solidFill>
                  <a:srgbClr val="344661"/>
                </a:solidFill>
                <a:latin typeface="Calibri"/>
                <a:cs typeface="Calibri"/>
              </a:rPr>
              <a:t>	</a:t>
            </a:r>
            <a:r>
              <a:rPr dirty="0" sz="1100">
                <a:solidFill>
                  <a:srgbClr val="344661"/>
                </a:solidFill>
                <a:latin typeface="Calibri"/>
                <a:cs typeface="Calibri"/>
              </a:rPr>
              <a:t>по</a:t>
            </a:r>
            <a:r>
              <a:rPr dirty="0" sz="1100" spc="-40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1100" spc="-10">
                <a:solidFill>
                  <a:srgbClr val="344661"/>
                </a:solidFill>
                <a:latin typeface="Calibri"/>
                <a:cs typeface="Calibri"/>
              </a:rPr>
              <a:t>к</a:t>
            </a:r>
            <a:r>
              <a:rPr dirty="0" sz="1100" spc="-5">
                <a:solidFill>
                  <a:srgbClr val="344661"/>
                </a:solidFill>
                <a:latin typeface="Calibri"/>
                <a:cs typeface="Calibri"/>
              </a:rPr>
              <a:t>р</a:t>
            </a:r>
            <a:r>
              <a:rPr dirty="0" sz="1100">
                <a:solidFill>
                  <a:srgbClr val="344661"/>
                </a:solidFill>
                <a:latin typeface="Calibri"/>
                <a:cs typeface="Calibri"/>
              </a:rPr>
              <a:t>итериям</a:t>
            </a:r>
            <a:r>
              <a:rPr dirty="0" sz="1100" spc="-40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1100" spc="-10">
                <a:solidFill>
                  <a:srgbClr val="344661"/>
                </a:solidFill>
                <a:latin typeface="Calibri"/>
                <a:cs typeface="Calibri"/>
              </a:rPr>
              <a:t>о</a:t>
            </a:r>
            <a:r>
              <a:rPr dirty="0" sz="1100">
                <a:solidFill>
                  <a:srgbClr val="344661"/>
                </a:solidFill>
                <a:latin typeface="Calibri"/>
                <a:cs typeface="Calibri"/>
              </a:rPr>
              <a:t>це</a:t>
            </a:r>
            <a:r>
              <a:rPr dirty="0" sz="1100" spc="5">
                <a:solidFill>
                  <a:srgbClr val="344661"/>
                </a:solidFill>
                <a:latin typeface="Calibri"/>
                <a:cs typeface="Calibri"/>
              </a:rPr>
              <a:t>н</a:t>
            </a:r>
            <a:r>
              <a:rPr dirty="0" sz="1100">
                <a:solidFill>
                  <a:srgbClr val="344661"/>
                </a:solidFill>
                <a:latin typeface="Calibri"/>
                <a:cs typeface="Calibri"/>
              </a:rPr>
              <a:t>ив</a:t>
            </a:r>
            <a:r>
              <a:rPr dirty="0" sz="1100" spc="5">
                <a:solidFill>
                  <a:srgbClr val="344661"/>
                </a:solidFill>
                <a:latin typeface="Calibri"/>
                <a:cs typeface="Calibri"/>
              </a:rPr>
              <a:t>ан</a:t>
            </a:r>
            <a:r>
              <a:rPr dirty="0" sz="1100">
                <a:solidFill>
                  <a:srgbClr val="344661"/>
                </a:solidFill>
                <a:latin typeface="Calibri"/>
                <a:cs typeface="Calibri"/>
              </a:rPr>
              <a:t>ия,</a:t>
            </a:r>
            <a:r>
              <a:rPr dirty="0" sz="1100" spc="-120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344661"/>
                </a:solidFill>
                <a:latin typeface="Calibri"/>
                <a:cs typeface="Calibri"/>
              </a:rPr>
              <a:t>в  </a:t>
            </a:r>
            <a:r>
              <a:rPr dirty="0" sz="1100" spc="-5">
                <a:solidFill>
                  <a:srgbClr val="344661"/>
                </a:solidFill>
                <a:latin typeface="Calibri"/>
                <a:cs typeface="Calibri"/>
              </a:rPr>
              <a:t>клетках</a:t>
            </a:r>
            <a:r>
              <a:rPr dirty="0" sz="1100" spc="-30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1100" spc="-5">
                <a:solidFill>
                  <a:srgbClr val="344661"/>
                </a:solidFill>
                <a:latin typeface="Calibri"/>
                <a:cs typeface="Calibri"/>
              </a:rPr>
              <a:t>К1-К5</a:t>
            </a:r>
            <a:r>
              <a:rPr dirty="0" sz="1100" spc="5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1100" spc="-5">
                <a:solidFill>
                  <a:srgbClr val="344661"/>
                </a:solidFill>
                <a:latin typeface="Calibri"/>
                <a:cs typeface="Calibri"/>
              </a:rPr>
              <a:t>выставляется</a:t>
            </a:r>
            <a:r>
              <a:rPr dirty="0" sz="1100" spc="-70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344661"/>
                </a:solidFill>
                <a:latin typeface="Calibri"/>
                <a:cs typeface="Calibri"/>
              </a:rPr>
              <a:t>«незачёт»).</a:t>
            </a:r>
            <a:endParaRPr sz="1100">
              <a:latin typeface="Calibri"/>
              <a:cs typeface="Calibri"/>
            </a:endParaRPr>
          </a:p>
          <a:p>
            <a:pPr>
              <a:lnSpc>
                <a:spcPct val="100000"/>
              </a:lnSpc>
            </a:pPr>
            <a:endParaRPr sz="1000">
              <a:latin typeface="Calibri"/>
              <a:cs typeface="Calibri"/>
            </a:endParaRPr>
          </a:p>
          <a:p>
            <a:pPr marL="33655" marR="344170" indent="106680">
              <a:lnSpc>
                <a:spcPts val="1200"/>
              </a:lnSpc>
            </a:pPr>
            <a:r>
              <a:rPr dirty="0" sz="1100" spc="10">
                <a:solidFill>
                  <a:srgbClr val="344661"/>
                </a:solidFill>
                <a:latin typeface="Calibri"/>
                <a:cs typeface="Calibri"/>
              </a:rPr>
              <a:t>П</a:t>
            </a:r>
            <a:r>
              <a:rPr dirty="0" sz="1100" spc="-5">
                <a:solidFill>
                  <a:srgbClr val="344661"/>
                </a:solidFill>
                <a:latin typeface="Calibri"/>
                <a:cs typeface="Calibri"/>
              </a:rPr>
              <a:t>р</a:t>
            </a:r>
            <a:r>
              <a:rPr dirty="0" sz="1100">
                <a:solidFill>
                  <a:srgbClr val="344661"/>
                </a:solidFill>
                <a:latin typeface="Calibri"/>
                <a:cs typeface="Calibri"/>
              </a:rPr>
              <a:t>и</a:t>
            </a:r>
            <a:r>
              <a:rPr dirty="0" sz="1100" spc="-30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344661"/>
                </a:solidFill>
                <a:latin typeface="Calibri"/>
                <a:cs typeface="Calibri"/>
              </a:rPr>
              <a:t>п</a:t>
            </a:r>
            <a:r>
              <a:rPr dirty="0" sz="1100" spc="-10">
                <a:solidFill>
                  <a:srgbClr val="344661"/>
                </a:solidFill>
                <a:latin typeface="Calibri"/>
                <a:cs typeface="Calibri"/>
              </a:rPr>
              <a:t>о</a:t>
            </a:r>
            <a:r>
              <a:rPr dirty="0" sz="1100" spc="5">
                <a:solidFill>
                  <a:srgbClr val="344661"/>
                </a:solidFill>
                <a:latin typeface="Calibri"/>
                <a:cs typeface="Calibri"/>
              </a:rPr>
              <a:t>д</a:t>
            </a:r>
            <a:r>
              <a:rPr dirty="0" sz="1100">
                <a:solidFill>
                  <a:srgbClr val="344661"/>
                </a:solidFill>
                <a:latin typeface="Calibri"/>
                <a:cs typeface="Calibri"/>
              </a:rPr>
              <a:t>тве</a:t>
            </a:r>
            <a:r>
              <a:rPr dirty="0" sz="1100" spc="-5">
                <a:solidFill>
                  <a:srgbClr val="344661"/>
                </a:solidFill>
                <a:latin typeface="Calibri"/>
                <a:cs typeface="Calibri"/>
              </a:rPr>
              <a:t>р</a:t>
            </a:r>
            <a:r>
              <a:rPr dirty="0" sz="1100" spc="5">
                <a:solidFill>
                  <a:srgbClr val="344661"/>
                </a:solidFill>
                <a:latin typeface="Calibri"/>
                <a:cs typeface="Calibri"/>
              </a:rPr>
              <a:t>жд</a:t>
            </a:r>
            <a:r>
              <a:rPr dirty="0" sz="1100">
                <a:solidFill>
                  <a:srgbClr val="344661"/>
                </a:solidFill>
                <a:latin typeface="Calibri"/>
                <a:cs typeface="Calibri"/>
              </a:rPr>
              <a:t>е</a:t>
            </a:r>
            <a:r>
              <a:rPr dirty="0" sz="1100" spc="10">
                <a:solidFill>
                  <a:srgbClr val="344661"/>
                </a:solidFill>
                <a:latin typeface="Calibri"/>
                <a:cs typeface="Calibri"/>
              </a:rPr>
              <a:t>н</a:t>
            </a:r>
            <a:r>
              <a:rPr dirty="0" sz="1100">
                <a:solidFill>
                  <a:srgbClr val="344661"/>
                </a:solidFill>
                <a:latin typeface="Calibri"/>
                <a:cs typeface="Calibri"/>
              </a:rPr>
              <a:t>и</a:t>
            </a:r>
            <a:r>
              <a:rPr dirty="0" sz="1100" spc="95">
                <a:solidFill>
                  <a:srgbClr val="344661"/>
                </a:solidFill>
                <a:latin typeface="Calibri"/>
                <a:cs typeface="Calibri"/>
              </a:rPr>
              <a:t>и</a:t>
            </a:r>
            <a:r>
              <a:rPr dirty="0" sz="1100" spc="5">
                <a:solidFill>
                  <a:srgbClr val="344661"/>
                </a:solidFill>
                <a:latin typeface="Calibri"/>
                <a:cs typeface="Calibri"/>
              </a:rPr>
              <a:t>ф</a:t>
            </a:r>
            <a:r>
              <a:rPr dirty="0" sz="1100" spc="-5">
                <a:solidFill>
                  <a:srgbClr val="344661"/>
                </a:solidFill>
                <a:latin typeface="Calibri"/>
                <a:cs typeface="Calibri"/>
              </a:rPr>
              <a:t>а</a:t>
            </a:r>
            <a:r>
              <a:rPr dirty="0" sz="1100" spc="-10">
                <a:solidFill>
                  <a:srgbClr val="344661"/>
                </a:solidFill>
                <a:latin typeface="Calibri"/>
                <a:cs typeface="Calibri"/>
              </a:rPr>
              <a:t>к</a:t>
            </a:r>
            <a:r>
              <a:rPr dirty="0" sz="1100">
                <a:solidFill>
                  <a:srgbClr val="344661"/>
                </a:solidFill>
                <a:latin typeface="Calibri"/>
                <a:cs typeface="Calibri"/>
              </a:rPr>
              <a:t>та</a:t>
            </a:r>
            <a:r>
              <a:rPr dirty="0" sz="1100" spc="-35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344661"/>
                </a:solidFill>
                <a:latin typeface="Calibri"/>
                <a:cs typeface="Calibri"/>
              </a:rPr>
              <a:t>п</a:t>
            </a:r>
            <a:r>
              <a:rPr dirty="0" sz="1100" spc="-10">
                <a:solidFill>
                  <a:srgbClr val="344661"/>
                </a:solidFill>
                <a:latin typeface="Calibri"/>
                <a:cs typeface="Calibri"/>
              </a:rPr>
              <a:t>л</a:t>
            </a:r>
            <a:r>
              <a:rPr dirty="0" sz="1100">
                <a:solidFill>
                  <a:srgbClr val="344661"/>
                </a:solidFill>
                <a:latin typeface="Calibri"/>
                <a:cs typeface="Calibri"/>
              </a:rPr>
              <a:t>агиата</a:t>
            </a:r>
            <a:r>
              <a:rPr dirty="0" sz="1100" spc="-60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1100" spc="5">
                <a:solidFill>
                  <a:srgbClr val="344661"/>
                </a:solidFill>
                <a:latin typeface="Calibri"/>
                <a:cs typeface="Calibri"/>
              </a:rPr>
              <a:t>н</a:t>
            </a:r>
            <a:r>
              <a:rPr dirty="0" sz="1100">
                <a:solidFill>
                  <a:srgbClr val="344661"/>
                </a:solidFill>
                <a:latin typeface="Calibri"/>
                <a:cs typeface="Calibri"/>
              </a:rPr>
              <a:t>е</a:t>
            </a:r>
            <a:r>
              <a:rPr dirty="0" sz="1100" spc="-10">
                <a:solidFill>
                  <a:srgbClr val="344661"/>
                </a:solidFill>
                <a:latin typeface="Calibri"/>
                <a:cs typeface="Calibri"/>
              </a:rPr>
              <a:t>з</a:t>
            </a:r>
            <a:r>
              <a:rPr dirty="0" sz="1100">
                <a:solidFill>
                  <a:srgbClr val="344661"/>
                </a:solidFill>
                <a:latin typeface="Calibri"/>
                <a:cs typeface="Calibri"/>
              </a:rPr>
              <a:t>аме</a:t>
            </a:r>
            <a:r>
              <a:rPr dirty="0" sz="1100" spc="5">
                <a:solidFill>
                  <a:srgbClr val="344661"/>
                </a:solidFill>
                <a:latin typeface="Calibri"/>
                <a:cs typeface="Calibri"/>
              </a:rPr>
              <a:t>д</a:t>
            </a:r>
            <a:r>
              <a:rPr dirty="0" sz="1100" spc="-10">
                <a:solidFill>
                  <a:srgbClr val="344661"/>
                </a:solidFill>
                <a:latin typeface="Calibri"/>
                <a:cs typeface="Calibri"/>
              </a:rPr>
              <a:t>л</a:t>
            </a:r>
            <a:r>
              <a:rPr dirty="0" sz="1100">
                <a:solidFill>
                  <a:srgbClr val="344661"/>
                </a:solidFill>
                <a:latin typeface="Calibri"/>
                <a:cs typeface="Calibri"/>
              </a:rPr>
              <a:t>и</a:t>
            </a:r>
            <a:r>
              <a:rPr dirty="0" sz="1100" spc="5">
                <a:solidFill>
                  <a:srgbClr val="344661"/>
                </a:solidFill>
                <a:latin typeface="Calibri"/>
                <a:cs typeface="Calibri"/>
              </a:rPr>
              <a:t>т</a:t>
            </a:r>
            <a:r>
              <a:rPr dirty="0" sz="1100">
                <a:solidFill>
                  <a:srgbClr val="344661"/>
                </a:solidFill>
                <a:latin typeface="Calibri"/>
                <a:cs typeface="Calibri"/>
              </a:rPr>
              <a:t>е</a:t>
            </a:r>
            <a:r>
              <a:rPr dirty="0" sz="1100" spc="-10">
                <a:solidFill>
                  <a:srgbClr val="344661"/>
                </a:solidFill>
                <a:latin typeface="Calibri"/>
                <a:cs typeface="Calibri"/>
              </a:rPr>
              <a:t>л</a:t>
            </a:r>
            <a:r>
              <a:rPr dirty="0" sz="1100" spc="5">
                <a:solidFill>
                  <a:srgbClr val="344661"/>
                </a:solidFill>
                <a:latin typeface="Calibri"/>
                <a:cs typeface="Calibri"/>
              </a:rPr>
              <a:t>ьн</a:t>
            </a:r>
            <a:r>
              <a:rPr dirty="0" sz="1100">
                <a:solidFill>
                  <a:srgbClr val="344661"/>
                </a:solidFill>
                <a:latin typeface="Calibri"/>
                <a:cs typeface="Calibri"/>
              </a:rPr>
              <a:t>о  </a:t>
            </a:r>
            <a:r>
              <a:rPr dirty="0" sz="1100" spc="-15">
                <a:solidFill>
                  <a:srgbClr val="344661"/>
                </a:solidFill>
                <a:latin typeface="Calibri"/>
                <a:cs typeface="Calibri"/>
              </a:rPr>
              <a:t>с</a:t>
            </a:r>
            <a:r>
              <a:rPr dirty="0" sz="1100" spc="-10">
                <a:solidFill>
                  <a:srgbClr val="344661"/>
                </a:solidFill>
                <a:latin typeface="Calibri"/>
                <a:cs typeface="Calibri"/>
              </a:rPr>
              <a:t>о</a:t>
            </a:r>
            <a:r>
              <a:rPr dirty="0" sz="1100" spc="-5">
                <a:solidFill>
                  <a:srgbClr val="344661"/>
                </a:solidFill>
                <a:latin typeface="Calibri"/>
                <a:cs typeface="Calibri"/>
              </a:rPr>
              <a:t>о</a:t>
            </a:r>
            <a:r>
              <a:rPr dirty="0" sz="1100" spc="10">
                <a:solidFill>
                  <a:srgbClr val="344661"/>
                </a:solidFill>
                <a:latin typeface="Calibri"/>
                <a:cs typeface="Calibri"/>
              </a:rPr>
              <a:t>б</a:t>
            </a:r>
            <a:r>
              <a:rPr dirty="0" sz="1100" spc="-35">
                <a:solidFill>
                  <a:srgbClr val="344661"/>
                </a:solidFill>
                <a:latin typeface="Calibri"/>
                <a:cs typeface="Calibri"/>
              </a:rPr>
              <a:t>щ</a:t>
            </a:r>
            <a:r>
              <a:rPr dirty="0" sz="1100">
                <a:solidFill>
                  <a:srgbClr val="344661"/>
                </a:solidFill>
                <a:latin typeface="Calibri"/>
                <a:cs typeface="Calibri"/>
              </a:rPr>
              <a:t>ить</a:t>
            </a:r>
            <a:r>
              <a:rPr dirty="0" sz="1100" spc="-75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344661"/>
                </a:solidFill>
                <a:latin typeface="Calibri"/>
                <a:cs typeface="Calibri"/>
              </a:rPr>
              <a:t>в</a:t>
            </a:r>
            <a:r>
              <a:rPr dirty="0" sz="1100" spc="-10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1100" spc="-10">
                <a:solidFill>
                  <a:srgbClr val="344661"/>
                </a:solidFill>
                <a:latin typeface="Calibri"/>
                <a:cs typeface="Calibri"/>
              </a:rPr>
              <a:t>о</a:t>
            </a:r>
            <a:r>
              <a:rPr dirty="0" sz="1100">
                <a:solidFill>
                  <a:srgbClr val="344661"/>
                </a:solidFill>
                <a:latin typeface="Calibri"/>
                <a:cs typeface="Calibri"/>
              </a:rPr>
              <a:t>т</a:t>
            </a:r>
            <a:r>
              <a:rPr dirty="0" sz="1100" spc="5">
                <a:solidFill>
                  <a:srgbClr val="344661"/>
                </a:solidFill>
                <a:latin typeface="Calibri"/>
                <a:cs typeface="Calibri"/>
              </a:rPr>
              <a:t>д</a:t>
            </a:r>
            <a:r>
              <a:rPr dirty="0" sz="1100">
                <a:solidFill>
                  <a:srgbClr val="344661"/>
                </a:solidFill>
                <a:latin typeface="Calibri"/>
                <a:cs typeface="Calibri"/>
              </a:rPr>
              <a:t>ел</a:t>
            </a:r>
            <a:r>
              <a:rPr dirty="0" sz="1100" spc="-70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344661"/>
                </a:solidFill>
                <a:latin typeface="Calibri"/>
                <a:cs typeface="Calibri"/>
              </a:rPr>
              <a:t>Г</a:t>
            </a:r>
            <a:r>
              <a:rPr dirty="0" sz="1100" spc="10">
                <a:solidFill>
                  <a:srgbClr val="344661"/>
                </a:solidFill>
                <a:latin typeface="Calibri"/>
                <a:cs typeface="Calibri"/>
              </a:rPr>
              <a:t>И</a:t>
            </a:r>
            <a:r>
              <a:rPr dirty="0" sz="1100">
                <a:solidFill>
                  <a:srgbClr val="344661"/>
                </a:solidFill>
                <a:latin typeface="Calibri"/>
                <a:cs typeface="Calibri"/>
              </a:rPr>
              <a:t>А</a:t>
            </a:r>
            <a:r>
              <a:rPr dirty="0" sz="1100" spc="-50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1100" spc="-10">
                <a:solidFill>
                  <a:srgbClr val="344661"/>
                </a:solidFill>
                <a:latin typeface="Calibri"/>
                <a:cs typeface="Calibri"/>
              </a:rPr>
              <a:t>М</a:t>
            </a:r>
            <a:r>
              <a:rPr dirty="0" sz="1100" spc="-15">
                <a:solidFill>
                  <a:srgbClr val="344661"/>
                </a:solidFill>
                <a:latin typeface="Calibri"/>
                <a:cs typeface="Calibri"/>
              </a:rPr>
              <a:t>О</a:t>
            </a:r>
            <a:r>
              <a:rPr dirty="0" sz="1100" spc="5">
                <a:solidFill>
                  <a:srgbClr val="344661"/>
                </a:solidFill>
                <a:latin typeface="Calibri"/>
                <a:cs typeface="Calibri"/>
              </a:rPr>
              <a:t>Ни</a:t>
            </a:r>
            <a:r>
              <a:rPr dirty="0" sz="1100" spc="-10">
                <a:solidFill>
                  <a:srgbClr val="344661"/>
                </a:solidFill>
                <a:latin typeface="Calibri"/>
                <a:cs typeface="Calibri"/>
              </a:rPr>
              <a:t>М</a:t>
            </a:r>
            <a:r>
              <a:rPr dirty="0" sz="1100">
                <a:solidFill>
                  <a:srgbClr val="344661"/>
                </a:solidFill>
                <a:latin typeface="Calibri"/>
                <a:cs typeface="Calibri"/>
              </a:rPr>
              <a:t>П</a:t>
            </a:r>
            <a:r>
              <a:rPr dirty="0" sz="1100" spc="-70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344661"/>
                </a:solidFill>
                <a:latin typeface="Calibri"/>
                <a:cs typeface="Calibri"/>
              </a:rPr>
              <a:t>КК.</a:t>
            </a:r>
            <a:endParaRPr sz="11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5240" y="0"/>
            <a:ext cx="9128760" cy="923925"/>
          </a:xfrm>
          <a:custGeom>
            <a:avLst/>
            <a:gdLst/>
            <a:ahLst/>
            <a:cxnLst/>
            <a:rect l="l" t="t" r="r" b="b"/>
            <a:pathLst>
              <a:path w="9128760" h="923925">
                <a:moveTo>
                  <a:pt x="9128760" y="0"/>
                </a:moveTo>
                <a:lnTo>
                  <a:pt x="0" y="0"/>
                </a:lnTo>
                <a:lnTo>
                  <a:pt x="0" y="923416"/>
                </a:lnTo>
                <a:lnTo>
                  <a:pt x="9128760" y="923416"/>
                </a:lnTo>
                <a:lnTo>
                  <a:pt x="9128760" y="0"/>
                </a:lnTo>
                <a:close/>
              </a:path>
            </a:pathLst>
          </a:custGeom>
          <a:solidFill>
            <a:srgbClr val="34466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1255572" y="269875"/>
            <a:ext cx="4549775" cy="39116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pc="-10"/>
              <a:t>К</a:t>
            </a:r>
            <a:r>
              <a:rPr dirty="0" spc="-5"/>
              <a:t>Р</a:t>
            </a:r>
            <a:r>
              <a:rPr dirty="0" spc="-15"/>
              <a:t>И</a:t>
            </a:r>
            <a:r>
              <a:rPr dirty="0" spc="5"/>
              <a:t>Т</a:t>
            </a:r>
            <a:r>
              <a:rPr dirty="0"/>
              <a:t>ЕРИЙ</a:t>
            </a:r>
            <a:r>
              <a:rPr dirty="0" spc="-140"/>
              <a:t> </a:t>
            </a:r>
            <a:r>
              <a:rPr dirty="0" spc="10"/>
              <a:t>1</a:t>
            </a:r>
            <a:r>
              <a:rPr dirty="0"/>
              <a:t>.</a:t>
            </a:r>
            <a:r>
              <a:rPr dirty="0" spc="-80"/>
              <a:t> </a:t>
            </a:r>
            <a:r>
              <a:rPr dirty="0" spc="-25"/>
              <a:t>С</a:t>
            </a:r>
            <a:r>
              <a:rPr dirty="0" spc="-15"/>
              <a:t>ООТ</a:t>
            </a:r>
            <a:r>
              <a:rPr dirty="0" spc="-30"/>
              <a:t>В</a:t>
            </a:r>
            <a:r>
              <a:rPr dirty="0" spc="-20"/>
              <a:t>Е</a:t>
            </a:r>
            <a:r>
              <a:rPr dirty="0" spc="-15"/>
              <a:t>Т</a:t>
            </a:r>
            <a:r>
              <a:rPr dirty="0" spc="-25"/>
              <a:t>С</a:t>
            </a:r>
            <a:r>
              <a:rPr dirty="0" spc="-15"/>
              <a:t>Т</a:t>
            </a:r>
            <a:r>
              <a:rPr dirty="0" spc="-30"/>
              <a:t>ВИ</a:t>
            </a:r>
            <a:r>
              <a:rPr dirty="0"/>
              <a:t>Е</a:t>
            </a:r>
            <a:r>
              <a:rPr dirty="0" spc="15"/>
              <a:t> </a:t>
            </a:r>
            <a:r>
              <a:rPr dirty="0" spc="5"/>
              <a:t>Т</a:t>
            </a:r>
            <a:r>
              <a:rPr dirty="0"/>
              <a:t>ЕМЕ</a:t>
            </a:r>
          </a:p>
        </p:txBody>
      </p:sp>
      <p:sp>
        <p:nvSpPr>
          <p:cNvPr id="4" name="object 4"/>
          <p:cNvSpPr/>
          <p:nvPr/>
        </p:nvSpPr>
        <p:spPr>
          <a:xfrm>
            <a:off x="429768" y="4072126"/>
            <a:ext cx="8141334" cy="70485"/>
          </a:xfrm>
          <a:custGeom>
            <a:avLst/>
            <a:gdLst/>
            <a:ahLst/>
            <a:cxnLst/>
            <a:rect l="l" t="t" r="r" b="b"/>
            <a:pathLst>
              <a:path w="8141334" h="70485">
                <a:moveTo>
                  <a:pt x="8140954" y="0"/>
                </a:moveTo>
                <a:lnTo>
                  <a:pt x="0" y="0"/>
                </a:lnTo>
                <a:lnTo>
                  <a:pt x="0" y="69978"/>
                </a:lnTo>
                <a:lnTo>
                  <a:pt x="8140954" y="69978"/>
                </a:lnTo>
                <a:lnTo>
                  <a:pt x="8140954" y="0"/>
                </a:lnTo>
                <a:close/>
              </a:path>
            </a:pathLst>
          </a:custGeom>
          <a:solidFill>
            <a:srgbClr val="E6E6E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 txBox="1"/>
          <p:nvPr/>
        </p:nvSpPr>
        <p:spPr>
          <a:xfrm>
            <a:off x="220776" y="1120851"/>
            <a:ext cx="8655685" cy="565023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algn="just" marL="12700" marR="10795">
              <a:lnSpc>
                <a:spcPct val="100000"/>
              </a:lnSpc>
              <a:spcBef>
                <a:spcPts val="105"/>
              </a:spcBef>
            </a:pPr>
            <a:r>
              <a:rPr dirty="0" sz="2300" spc="-20" b="1">
                <a:solidFill>
                  <a:srgbClr val="344661"/>
                </a:solidFill>
                <a:latin typeface="Calibri"/>
                <a:cs typeface="Calibri"/>
              </a:rPr>
              <a:t>Участник </a:t>
            </a:r>
            <a:r>
              <a:rPr dirty="0" sz="2300" spc="-40" b="1">
                <a:solidFill>
                  <a:srgbClr val="344661"/>
                </a:solidFill>
                <a:latin typeface="Calibri"/>
                <a:cs typeface="Calibri"/>
              </a:rPr>
              <a:t>должен </a:t>
            </a:r>
            <a:r>
              <a:rPr dirty="0" sz="2300" spc="-10" b="1">
                <a:solidFill>
                  <a:srgbClr val="344661"/>
                </a:solidFill>
                <a:latin typeface="Calibri"/>
                <a:cs typeface="Calibri"/>
              </a:rPr>
              <a:t>рассуждать </a:t>
            </a:r>
            <a:r>
              <a:rPr dirty="0" sz="2300" spc="-5" b="1">
                <a:solidFill>
                  <a:srgbClr val="344661"/>
                </a:solidFill>
                <a:latin typeface="Calibri"/>
                <a:cs typeface="Calibri"/>
              </a:rPr>
              <a:t>на </a:t>
            </a:r>
            <a:r>
              <a:rPr dirty="0" sz="2300" spc="-30" b="1">
                <a:solidFill>
                  <a:srgbClr val="344661"/>
                </a:solidFill>
                <a:latin typeface="Calibri"/>
                <a:cs typeface="Calibri"/>
              </a:rPr>
              <a:t>предложенную </a:t>
            </a:r>
            <a:r>
              <a:rPr dirty="0" sz="2300" spc="-75" b="1">
                <a:solidFill>
                  <a:srgbClr val="344661"/>
                </a:solidFill>
                <a:latin typeface="Calibri"/>
                <a:cs typeface="Calibri"/>
              </a:rPr>
              <a:t>тему, </a:t>
            </a:r>
            <a:r>
              <a:rPr dirty="0" sz="2300" spc="-5" b="1">
                <a:solidFill>
                  <a:srgbClr val="344661"/>
                </a:solidFill>
                <a:latin typeface="Calibri"/>
                <a:cs typeface="Calibri"/>
              </a:rPr>
              <a:t>выбрав </a:t>
            </a:r>
            <a:r>
              <a:rPr dirty="0" sz="2300" spc="-15" b="1">
                <a:solidFill>
                  <a:srgbClr val="344661"/>
                </a:solidFill>
                <a:latin typeface="Calibri"/>
                <a:cs typeface="Calibri"/>
              </a:rPr>
              <a:t>путь </a:t>
            </a:r>
            <a:r>
              <a:rPr dirty="0" sz="2300" spc="-10" b="1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2300" spc="-5" b="1">
                <a:solidFill>
                  <a:srgbClr val="344661"/>
                </a:solidFill>
                <a:latin typeface="Calibri"/>
                <a:cs typeface="Calibri"/>
              </a:rPr>
              <a:t>её</a:t>
            </a:r>
            <a:r>
              <a:rPr dirty="0" sz="2300" b="1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2300" spc="-10" b="1">
                <a:solidFill>
                  <a:srgbClr val="344661"/>
                </a:solidFill>
                <a:latin typeface="Calibri"/>
                <a:cs typeface="Calibri"/>
              </a:rPr>
              <a:t>раскрытия</a:t>
            </a:r>
            <a:r>
              <a:rPr dirty="0" sz="2300" spc="-5" b="1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2300" spc="-15" b="1">
                <a:solidFill>
                  <a:srgbClr val="344661"/>
                </a:solidFill>
                <a:latin typeface="Calibri"/>
                <a:cs typeface="Calibri"/>
              </a:rPr>
              <a:t>(например,</a:t>
            </a:r>
            <a:r>
              <a:rPr dirty="0" sz="2300" spc="-10" b="1">
                <a:solidFill>
                  <a:srgbClr val="344661"/>
                </a:solidFill>
                <a:latin typeface="Calibri"/>
                <a:cs typeface="Calibri"/>
              </a:rPr>
              <a:t> отвечает</a:t>
            </a:r>
            <a:r>
              <a:rPr dirty="0" sz="2300" spc="-5" b="1">
                <a:solidFill>
                  <a:srgbClr val="344661"/>
                </a:solidFill>
                <a:latin typeface="Calibri"/>
                <a:cs typeface="Calibri"/>
              </a:rPr>
              <a:t> на</a:t>
            </a:r>
            <a:r>
              <a:rPr dirty="0" sz="2300" spc="509" b="1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2300" spc="-15" b="1">
                <a:solidFill>
                  <a:srgbClr val="344661"/>
                </a:solidFill>
                <a:latin typeface="Calibri"/>
                <a:cs typeface="Calibri"/>
              </a:rPr>
              <a:t>вопрос,</a:t>
            </a:r>
            <a:r>
              <a:rPr dirty="0" sz="2300" spc="484" b="1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2300" spc="-20" b="1">
                <a:solidFill>
                  <a:srgbClr val="344661"/>
                </a:solidFill>
                <a:latin typeface="Calibri"/>
                <a:cs typeface="Calibri"/>
              </a:rPr>
              <a:t>поставленный</a:t>
            </a:r>
            <a:r>
              <a:rPr dirty="0" sz="2300" spc="480" b="1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2300" b="1">
                <a:solidFill>
                  <a:srgbClr val="344661"/>
                </a:solidFill>
                <a:latin typeface="Calibri"/>
                <a:cs typeface="Calibri"/>
              </a:rPr>
              <a:t>в </a:t>
            </a:r>
            <a:r>
              <a:rPr dirty="0" sz="2300" spc="5" b="1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2300" spc="-40" b="1">
                <a:solidFill>
                  <a:srgbClr val="344661"/>
                </a:solidFill>
                <a:latin typeface="Calibri"/>
                <a:cs typeface="Calibri"/>
              </a:rPr>
              <a:t>теме,</a:t>
            </a:r>
            <a:r>
              <a:rPr dirty="0" sz="2300" spc="60" b="1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2300" spc="-5" b="1">
                <a:solidFill>
                  <a:srgbClr val="344661"/>
                </a:solidFill>
                <a:latin typeface="Calibri"/>
                <a:cs typeface="Calibri"/>
              </a:rPr>
              <a:t>или</a:t>
            </a:r>
            <a:r>
              <a:rPr dirty="0" sz="2300" spc="-50" b="1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2300" spc="-5" b="1">
                <a:solidFill>
                  <a:srgbClr val="344661"/>
                </a:solidFill>
                <a:latin typeface="Calibri"/>
                <a:cs typeface="Calibri"/>
              </a:rPr>
              <a:t>размышляет</a:t>
            </a:r>
            <a:r>
              <a:rPr dirty="0" sz="2300" spc="-30" b="1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2300" spc="-10" b="1">
                <a:solidFill>
                  <a:srgbClr val="344661"/>
                </a:solidFill>
                <a:latin typeface="Calibri"/>
                <a:cs typeface="Calibri"/>
              </a:rPr>
              <a:t>над </a:t>
            </a:r>
            <a:r>
              <a:rPr dirty="0" sz="2300" spc="-35" b="1">
                <a:solidFill>
                  <a:srgbClr val="344661"/>
                </a:solidFill>
                <a:latin typeface="Calibri"/>
                <a:cs typeface="Calibri"/>
              </a:rPr>
              <a:t>предложенной</a:t>
            </a:r>
            <a:r>
              <a:rPr dirty="0" sz="2300" spc="-5" b="1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2300" spc="-35" b="1">
                <a:solidFill>
                  <a:srgbClr val="344661"/>
                </a:solidFill>
                <a:latin typeface="Calibri"/>
                <a:cs typeface="Calibri"/>
              </a:rPr>
              <a:t>проблемой</a:t>
            </a:r>
            <a:r>
              <a:rPr dirty="0" sz="2300" spc="25" b="1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2300" b="1">
                <a:solidFill>
                  <a:srgbClr val="344661"/>
                </a:solidFill>
                <a:latin typeface="Calibri"/>
                <a:cs typeface="Calibri"/>
              </a:rPr>
              <a:t>и</a:t>
            </a:r>
            <a:r>
              <a:rPr dirty="0" sz="2300" spc="-30" b="1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2300" spc="-40" b="1">
                <a:solidFill>
                  <a:srgbClr val="344661"/>
                </a:solidFill>
                <a:latin typeface="Calibri"/>
                <a:cs typeface="Calibri"/>
              </a:rPr>
              <a:t>т.п.).</a:t>
            </a:r>
            <a:endParaRPr sz="23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20"/>
              </a:spcBef>
            </a:pPr>
            <a:endParaRPr sz="2150">
              <a:latin typeface="Calibri"/>
              <a:cs typeface="Calibri"/>
            </a:endParaRPr>
          </a:p>
          <a:p>
            <a:pPr algn="just" marL="12700" marR="5080">
              <a:lnSpc>
                <a:spcPct val="100000"/>
              </a:lnSpc>
            </a:pPr>
            <a:r>
              <a:rPr dirty="0" sz="2300" spc="-10" b="1">
                <a:solidFill>
                  <a:srgbClr val="E65E52"/>
                </a:solidFill>
                <a:latin typeface="Calibri"/>
                <a:cs typeface="Calibri"/>
              </a:rPr>
              <a:t>«Незачёт»</a:t>
            </a:r>
            <a:r>
              <a:rPr dirty="0" sz="2300" spc="-5" b="1">
                <a:solidFill>
                  <a:srgbClr val="E65E52"/>
                </a:solidFill>
                <a:latin typeface="Calibri"/>
                <a:cs typeface="Calibri"/>
              </a:rPr>
              <a:t> </a:t>
            </a:r>
            <a:r>
              <a:rPr dirty="0" sz="2300" spc="-20" b="1">
                <a:solidFill>
                  <a:srgbClr val="E65E52"/>
                </a:solidFill>
                <a:latin typeface="Calibri"/>
                <a:cs typeface="Calibri"/>
              </a:rPr>
              <a:t>ставится</a:t>
            </a:r>
            <a:r>
              <a:rPr dirty="0" sz="2300" spc="-15" b="1">
                <a:solidFill>
                  <a:srgbClr val="E65E52"/>
                </a:solidFill>
                <a:latin typeface="Calibri"/>
                <a:cs typeface="Calibri"/>
              </a:rPr>
              <a:t> </a:t>
            </a:r>
            <a:r>
              <a:rPr dirty="0" sz="2300" spc="-50" b="1">
                <a:solidFill>
                  <a:srgbClr val="E65E52"/>
                </a:solidFill>
                <a:latin typeface="Calibri"/>
                <a:cs typeface="Calibri"/>
              </a:rPr>
              <a:t>только</a:t>
            </a:r>
            <a:r>
              <a:rPr dirty="0" sz="2300" spc="-45" b="1">
                <a:solidFill>
                  <a:srgbClr val="E65E52"/>
                </a:solidFill>
                <a:latin typeface="Calibri"/>
                <a:cs typeface="Calibri"/>
              </a:rPr>
              <a:t> </a:t>
            </a:r>
            <a:r>
              <a:rPr dirty="0" sz="2300" b="1">
                <a:solidFill>
                  <a:srgbClr val="E65E52"/>
                </a:solidFill>
                <a:latin typeface="Calibri"/>
                <a:cs typeface="Calibri"/>
              </a:rPr>
              <a:t>в</a:t>
            </a:r>
            <a:r>
              <a:rPr dirty="0" sz="2300" spc="5" b="1">
                <a:solidFill>
                  <a:srgbClr val="E65E52"/>
                </a:solidFill>
                <a:latin typeface="Calibri"/>
                <a:cs typeface="Calibri"/>
              </a:rPr>
              <a:t> </a:t>
            </a:r>
            <a:r>
              <a:rPr dirty="0" sz="2300" spc="-10" b="1">
                <a:solidFill>
                  <a:srgbClr val="E65E52"/>
                </a:solidFill>
                <a:latin typeface="Calibri"/>
                <a:cs typeface="Calibri"/>
              </a:rPr>
              <a:t>случае,</a:t>
            </a:r>
            <a:r>
              <a:rPr dirty="0" sz="2300" spc="-5" b="1">
                <a:solidFill>
                  <a:srgbClr val="E65E52"/>
                </a:solidFill>
                <a:latin typeface="Calibri"/>
                <a:cs typeface="Calibri"/>
              </a:rPr>
              <a:t> </a:t>
            </a:r>
            <a:r>
              <a:rPr dirty="0" sz="2300" spc="-15" b="1">
                <a:solidFill>
                  <a:srgbClr val="E65E52"/>
                </a:solidFill>
                <a:latin typeface="Calibri"/>
                <a:cs typeface="Calibri"/>
              </a:rPr>
              <a:t>если</a:t>
            </a:r>
            <a:r>
              <a:rPr dirty="0" sz="2300" spc="-10" b="1">
                <a:solidFill>
                  <a:srgbClr val="E65E52"/>
                </a:solidFill>
                <a:latin typeface="Calibri"/>
                <a:cs typeface="Calibri"/>
              </a:rPr>
              <a:t> </a:t>
            </a:r>
            <a:r>
              <a:rPr dirty="0" sz="2300" spc="-15" b="1">
                <a:solidFill>
                  <a:srgbClr val="E65E52"/>
                </a:solidFill>
                <a:latin typeface="Calibri"/>
                <a:cs typeface="Calibri"/>
              </a:rPr>
              <a:t>сочинение</a:t>
            </a:r>
            <a:r>
              <a:rPr dirty="0" sz="2300" spc="495" b="1">
                <a:solidFill>
                  <a:srgbClr val="E65E52"/>
                </a:solidFill>
                <a:latin typeface="Calibri"/>
                <a:cs typeface="Calibri"/>
              </a:rPr>
              <a:t> </a:t>
            </a:r>
            <a:r>
              <a:rPr dirty="0" sz="2300" spc="-35" b="1">
                <a:solidFill>
                  <a:srgbClr val="E65E52"/>
                </a:solidFill>
                <a:latin typeface="Calibri"/>
                <a:cs typeface="Calibri"/>
              </a:rPr>
              <a:t>не </a:t>
            </a:r>
            <a:r>
              <a:rPr dirty="0" sz="2300" spc="-30" b="1">
                <a:solidFill>
                  <a:srgbClr val="E65E52"/>
                </a:solidFill>
                <a:latin typeface="Calibri"/>
                <a:cs typeface="Calibri"/>
              </a:rPr>
              <a:t> </a:t>
            </a:r>
            <a:r>
              <a:rPr dirty="0" sz="2300" spc="-25" b="1">
                <a:solidFill>
                  <a:srgbClr val="E65E52"/>
                </a:solidFill>
                <a:latin typeface="Calibri"/>
                <a:cs typeface="Calibri"/>
              </a:rPr>
              <a:t>соответствует</a:t>
            </a:r>
            <a:r>
              <a:rPr dirty="0" sz="2300" spc="-20" b="1">
                <a:solidFill>
                  <a:srgbClr val="E65E52"/>
                </a:solidFill>
                <a:latin typeface="Calibri"/>
                <a:cs typeface="Calibri"/>
              </a:rPr>
              <a:t> </a:t>
            </a:r>
            <a:r>
              <a:rPr dirty="0" sz="2300" spc="-30" b="1">
                <a:solidFill>
                  <a:srgbClr val="E65E52"/>
                </a:solidFill>
                <a:latin typeface="Calibri"/>
                <a:cs typeface="Calibri"/>
              </a:rPr>
              <a:t>теме,</a:t>
            </a:r>
            <a:r>
              <a:rPr dirty="0" sz="2300" spc="-25" b="1">
                <a:solidFill>
                  <a:srgbClr val="E65E52"/>
                </a:solidFill>
                <a:latin typeface="Calibri"/>
                <a:cs typeface="Calibri"/>
              </a:rPr>
              <a:t> </a:t>
            </a:r>
            <a:r>
              <a:rPr dirty="0" sz="2300" b="1">
                <a:solidFill>
                  <a:srgbClr val="E65E52"/>
                </a:solidFill>
                <a:latin typeface="Calibri"/>
                <a:cs typeface="Calibri"/>
              </a:rPr>
              <a:t>в </a:t>
            </a:r>
            <a:r>
              <a:rPr dirty="0" sz="2300" spc="-10" b="1">
                <a:solidFill>
                  <a:srgbClr val="E65E52"/>
                </a:solidFill>
                <a:latin typeface="Calibri"/>
                <a:cs typeface="Calibri"/>
              </a:rPr>
              <a:t>нём</a:t>
            </a:r>
            <a:r>
              <a:rPr dirty="0" sz="2300" spc="-5" b="1">
                <a:solidFill>
                  <a:srgbClr val="E65E52"/>
                </a:solidFill>
                <a:latin typeface="Calibri"/>
                <a:cs typeface="Calibri"/>
              </a:rPr>
              <a:t> нет</a:t>
            </a:r>
            <a:r>
              <a:rPr dirty="0" sz="2300" b="1">
                <a:solidFill>
                  <a:srgbClr val="E65E52"/>
                </a:solidFill>
                <a:latin typeface="Calibri"/>
                <a:cs typeface="Calibri"/>
              </a:rPr>
              <a:t> </a:t>
            </a:r>
            <a:r>
              <a:rPr dirty="0" sz="2300" spc="-10" b="1">
                <a:solidFill>
                  <a:srgbClr val="E65E52"/>
                </a:solidFill>
                <a:latin typeface="Calibri"/>
                <a:cs typeface="Calibri"/>
              </a:rPr>
              <a:t>ответа</a:t>
            </a:r>
            <a:r>
              <a:rPr dirty="0" sz="2300" spc="-5" b="1">
                <a:solidFill>
                  <a:srgbClr val="E65E52"/>
                </a:solidFill>
                <a:latin typeface="Calibri"/>
                <a:cs typeface="Calibri"/>
              </a:rPr>
              <a:t> на </a:t>
            </a:r>
            <a:r>
              <a:rPr dirty="0" sz="2300" spc="-10" b="1">
                <a:solidFill>
                  <a:srgbClr val="E65E52"/>
                </a:solidFill>
                <a:latin typeface="Calibri"/>
                <a:cs typeface="Calibri"/>
              </a:rPr>
              <a:t>вопрос,</a:t>
            </a:r>
            <a:r>
              <a:rPr dirty="0" sz="2300" spc="-5" b="1">
                <a:solidFill>
                  <a:srgbClr val="E65E52"/>
                </a:solidFill>
                <a:latin typeface="Calibri"/>
                <a:cs typeface="Calibri"/>
              </a:rPr>
              <a:t> </a:t>
            </a:r>
            <a:r>
              <a:rPr dirty="0" sz="2300" spc="-20" b="1">
                <a:solidFill>
                  <a:srgbClr val="E65E52"/>
                </a:solidFill>
                <a:latin typeface="Calibri"/>
                <a:cs typeface="Calibri"/>
              </a:rPr>
              <a:t>поставленный</a:t>
            </a:r>
            <a:r>
              <a:rPr dirty="0" sz="2300" spc="-15" b="1">
                <a:solidFill>
                  <a:srgbClr val="E65E52"/>
                </a:solidFill>
                <a:latin typeface="Calibri"/>
                <a:cs typeface="Calibri"/>
              </a:rPr>
              <a:t> </a:t>
            </a:r>
            <a:r>
              <a:rPr dirty="0" sz="2300" b="1">
                <a:solidFill>
                  <a:srgbClr val="E65E52"/>
                </a:solidFill>
                <a:latin typeface="Calibri"/>
                <a:cs typeface="Calibri"/>
              </a:rPr>
              <a:t>в </a:t>
            </a:r>
            <a:r>
              <a:rPr dirty="0" sz="2300" spc="5" b="1">
                <a:solidFill>
                  <a:srgbClr val="E65E52"/>
                </a:solidFill>
                <a:latin typeface="Calibri"/>
                <a:cs typeface="Calibri"/>
              </a:rPr>
              <a:t> </a:t>
            </a:r>
            <a:r>
              <a:rPr dirty="0" sz="2300" spc="-30" b="1">
                <a:solidFill>
                  <a:srgbClr val="E65E52"/>
                </a:solidFill>
                <a:latin typeface="Calibri"/>
                <a:cs typeface="Calibri"/>
              </a:rPr>
              <a:t>теме,</a:t>
            </a:r>
            <a:r>
              <a:rPr dirty="0" sz="2300" spc="-25" b="1">
                <a:solidFill>
                  <a:srgbClr val="E65E52"/>
                </a:solidFill>
                <a:latin typeface="Calibri"/>
                <a:cs typeface="Calibri"/>
              </a:rPr>
              <a:t> </a:t>
            </a:r>
            <a:r>
              <a:rPr dirty="0" sz="2300" spc="-10" b="1">
                <a:solidFill>
                  <a:srgbClr val="E65E52"/>
                </a:solidFill>
                <a:latin typeface="Calibri"/>
                <a:cs typeface="Calibri"/>
              </a:rPr>
              <a:t>или</a:t>
            </a:r>
            <a:r>
              <a:rPr dirty="0" sz="2300" spc="-5" b="1">
                <a:solidFill>
                  <a:srgbClr val="E65E52"/>
                </a:solidFill>
                <a:latin typeface="Calibri"/>
                <a:cs typeface="Calibri"/>
              </a:rPr>
              <a:t> </a:t>
            </a:r>
            <a:r>
              <a:rPr dirty="0" sz="2300" b="1">
                <a:solidFill>
                  <a:srgbClr val="E65E52"/>
                </a:solidFill>
                <a:latin typeface="Calibri"/>
                <a:cs typeface="Calibri"/>
              </a:rPr>
              <a:t>в</a:t>
            </a:r>
            <a:r>
              <a:rPr dirty="0" sz="2300" spc="5" b="1">
                <a:solidFill>
                  <a:srgbClr val="E65E52"/>
                </a:solidFill>
                <a:latin typeface="Calibri"/>
                <a:cs typeface="Calibri"/>
              </a:rPr>
              <a:t> </a:t>
            </a:r>
            <a:r>
              <a:rPr dirty="0" sz="2300" spc="-15" b="1">
                <a:solidFill>
                  <a:srgbClr val="E65E52"/>
                </a:solidFill>
                <a:latin typeface="Calibri"/>
                <a:cs typeface="Calibri"/>
              </a:rPr>
              <a:t>нём</a:t>
            </a:r>
            <a:r>
              <a:rPr dirty="0" sz="2300" spc="-10" b="1">
                <a:solidFill>
                  <a:srgbClr val="E65E52"/>
                </a:solidFill>
                <a:latin typeface="Calibri"/>
                <a:cs typeface="Calibri"/>
              </a:rPr>
              <a:t> </a:t>
            </a:r>
            <a:r>
              <a:rPr dirty="0" sz="2300" spc="-5" b="1">
                <a:solidFill>
                  <a:srgbClr val="E65E52"/>
                </a:solidFill>
                <a:latin typeface="Calibri"/>
                <a:cs typeface="Calibri"/>
              </a:rPr>
              <a:t>не</a:t>
            </a:r>
            <a:r>
              <a:rPr dirty="0" sz="2300" b="1">
                <a:solidFill>
                  <a:srgbClr val="E65E52"/>
                </a:solidFill>
                <a:latin typeface="Calibri"/>
                <a:cs typeface="Calibri"/>
              </a:rPr>
              <a:t> </a:t>
            </a:r>
            <a:r>
              <a:rPr dirty="0" sz="2300" spc="-20" b="1">
                <a:solidFill>
                  <a:srgbClr val="E65E52"/>
                </a:solidFill>
                <a:latin typeface="Calibri"/>
                <a:cs typeface="Calibri"/>
              </a:rPr>
              <a:t>прослеживается</a:t>
            </a:r>
            <a:r>
              <a:rPr dirty="0" sz="2300" spc="484" b="1">
                <a:solidFill>
                  <a:srgbClr val="E65E52"/>
                </a:solidFill>
                <a:latin typeface="Calibri"/>
                <a:cs typeface="Calibri"/>
              </a:rPr>
              <a:t> </a:t>
            </a:r>
            <a:r>
              <a:rPr dirty="0" sz="2300" spc="-30" b="1">
                <a:solidFill>
                  <a:srgbClr val="E65E52"/>
                </a:solidFill>
                <a:latin typeface="Calibri"/>
                <a:cs typeface="Calibri"/>
              </a:rPr>
              <a:t>конкретной</a:t>
            </a:r>
            <a:r>
              <a:rPr dirty="0" sz="2300" spc="465" b="1">
                <a:solidFill>
                  <a:srgbClr val="E65E52"/>
                </a:solidFill>
                <a:latin typeface="Calibri"/>
                <a:cs typeface="Calibri"/>
              </a:rPr>
              <a:t> </a:t>
            </a:r>
            <a:r>
              <a:rPr dirty="0" sz="2300" spc="-50" b="1">
                <a:solidFill>
                  <a:srgbClr val="E65E52"/>
                </a:solidFill>
                <a:latin typeface="Calibri"/>
                <a:cs typeface="Calibri"/>
              </a:rPr>
              <a:t>цели </a:t>
            </a:r>
            <a:r>
              <a:rPr dirty="0" sz="2300" spc="-45" b="1">
                <a:solidFill>
                  <a:srgbClr val="E65E52"/>
                </a:solidFill>
                <a:latin typeface="Calibri"/>
                <a:cs typeface="Calibri"/>
              </a:rPr>
              <a:t> </a:t>
            </a:r>
            <a:r>
              <a:rPr dirty="0" sz="2300" spc="-30" b="1">
                <a:solidFill>
                  <a:srgbClr val="E65E52"/>
                </a:solidFill>
                <a:latin typeface="Calibri"/>
                <a:cs typeface="Calibri"/>
              </a:rPr>
              <a:t>высказывания.</a:t>
            </a:r>
            <a:r>
              <a:rPr dirty="0" sz="2300" spc="165" b="1">
                <a:solidFill>
                  <a:srgbClr val="E65E52"/>
                </a:solidFill>
                <a:latin typeface="Calibri"/>
                <a:cs typeface="Calibri"/>
              </a:rPr>
              <a:t> </a:t>
            </a:r>
            <a:r>
              <a:rPr dirty="0" sz="2300" b="1">
                <a:solidFill>
                  <a:srgbClr val="E65E52"/>
                </a:solidFill>
                <a:latin typeface="Calibri"/>
                <a:cs typeface="Calibri"/>
              </a:rPr>
              <a:t>Во</a:t>
            </a:r>
            <a:r>
              <a:rPr dirty="0" sz="2300" spc="-30" b="1">
                <a:solidFill>
                  <a:srgbClr val="E65E52"/>
                </a:solidFill>
                <a:latin typeface="Calibri"/>
                <a:cs typeface="Calibri"/>
              </a:rPr>
              <a:t> </a:t>
            </a:r>
            <a:r>
              <a:rPr dirty="0" sz="2300" spc="-35" b="1">
                <a:solidFill>
                  <a:srgbClr val="E65E52"/>
                </a:solidFill>
                <a:latin typeface="Calibri"/>
                <a:cs typeface="Calibri"/>
              </a:rPr>
              <a:t>всех</a:t>
            </a:r>
            <a:r>
              <a:rPr dirty="0" sz="2300" spc="90" b="1">
                <a:solidFill>
                  <a:srgbClr val="E65E52"/>
                </a:solidFill>
                <a:latin typeface="Calibri"/>
                <a:cs typeface="Calibri"/>
              </a:rPr>
              <a:t> </a:t>
            </a:r>
            <a:r>
              <a:rPr dirty="0" sz="2300" spc="-30" b="1">
                <a:solidFill>
                  <a:srgbClr val="E65E52"/>
                </a:solidFill>
                <a:latin typeface="Calibri"/>
                <a:cs typeface="Calibri"/>
              </a:rPr>
              <a:t>остальных</a:t>
            </a:r>
            <a:r>
              <a:rPr dirty="0" sz="2300" spc="190" b="1">
                <a:solidFill>
                  <a:srgbClr val="E65E52"/>
                </a:solidFill>
                <a:latin typeface="Calibri"/>
                <a:cs typeface="Calibri"/>
              </a:rPr>
              <a:t> </a:t>
            </a:r>
            <a:r>
              <a:rPr dirty="0" sz="2300" spc="-10" b="1">
                <a:solidFill>
                  <a:srgbClr val="E65E52"/>
                </a:solidFill>
                <a:latin typeface="Calibri"/>
                <a:cs typeface="Calibri"/>
              </a:rPr>
              <a:t>случаях</a:t>
            </a:r>
            <a:r>
              <a:rPr dirty="0" sz="2300" spc="35" b="1">
                <a:solidFill>
                  <a:srgbClr val="E65E52"/>
                </a:solidFill>
                <a:latin typeface="Calibri"/>
                <a:cs typeface="Calibri"/>
              </a:rPr>
              <a:t> </a:t>
            </a:r>
            <a:r>
              <a:rPr dirty="0" sz="2300" spc="-30" b="1">
                <a:solidFill>
                  <a:srgbClr val="E65E52"/>
                </a:solidFill>
                <a:latin typeface="Calibri"/>
                <a:cs typeface="Calibri"/>
              </a:rPr>
              <a:t>выставляется</a:t>
            </a:r>
            <a:r>
              <a:rPr dirty="0" sz="2300" spc="195" b="1">
                <a:solidFill>
                  <a:srgbClr val="E65E52"/>
                </a:solidFill>
                <a:latin typeface="Calibri"/>
                <a:cs typeface="Calibri"/>
              </a:rPr>
              <a:t> </a:t>
            </a:r>
            <a:r>
              <a:rPr dirty="0" sz="2300" spc="-5" b="1">
                <a:solidFill>
                  <a:srgbClr val="E65E52"/>
                </a:solidFill>
                <a:latin typeface="Calibri"/>
                <a:cs typeface="Calibri"/>
              </a:rPr>
              <a:t>«зачет».</a:t>
            </a:r>
            <a:endParaRPr sz="23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5"/>
              </a:spcBef>
            </a:pPr>
            <a:endParaRPr sz="2700">
              <a:latin typeface="Calibri"/>
              <a:cs typeface="Calibri"/>
            </a:endParaRPr>
          </a:p>
          <a:p>
            <a:pPr algn="just" marL="85725" marR="67945">
              <a:lnSpc>
                <a:spcPct val="90000"/>
              </a:lnSpc>
            </a:pPr>
            <a:r>
              <a:rPr dirty="0" sz="2200" spc="-10" i="1">
                <a:solidFill>
                  <a:srgbClr val="344661"/>
                </a:solidFill>
                <a:latin typeface="Calibri"/>
                <a:cs typeface="Calibri"/>
              </a:rPr>
              <a:t>«…нужно</a:t>
            </a:r>
            <a:r>
              <a:rPr dirty="0" sz="2200" spc="-5" i="1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2200" spc="-15" i="1">
                <a:solidFill>
                  <a:srgbClr val="344661"/>
                </a:solidFill>
                <a:latin typeface="Calibri"/>
                <a:cs typeface="Calibri"/>
              </a:rPr>
              <a:t>учитывать,</a:t>
            </a:r>
            <a:r>
              <a:rPr dirty="0" sz="2200" spc="-10" i="1">
                <a:solidFill>
                  <a:srgbClr val="344661"/>
                </a:solidFill>
                <a:latin typeface="Calibri"/>
                <a:cs typeface="Calibri"/>
              </a:rPr>
              <a:t> что</a:t>
            </a:r>
            <a:r>
              <a:rPr dirty="0" sz="2200" spc="-5" i="1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2200" spc="-15" i="1">
                <a:solidFill>
                  <a:srgbClr val="344661"/>
                </a:solidFill>
                <a:latin typeface="Calibri"/>
                <a:cs typeface="Calibri"/>
              </a:rPr>
              <a:t>участник</a:t>
            </a:r>
            <a:r>
              <a:rPr dirty="0" sz="2200" spc="-10" i="1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2200" spc="-20" i="1">
                <a:solidFill>
                  <a:srgbClr val="344661"/>
                </a:solidFill>
                <a:latin typeface="Calibri"/>
                <a:cs typeface="Calibri"/>
              </a:rPr>
              <a:t>итогового</a:t>
            </a:r>
            <a:r>
              <a:rPr dirty="0" sz="2200" spc="-15" i="1">
                <a:solidFill>
                  <a:srgbClr val="344661"/>
                </a:solidFill>
                <a:latin typeface="Calibri"/>
                <a:cs typeface="Calibri"/>
              </a:rPr>
              <a:t> сочинения</a:t>
            </a:r>
            <a:r>
              <a:rPr dirty="0" sz="2200" spc="-10" i="1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2200" spc="-10" b="1" i="1">
                <a:solidFill>
                  <a:srgbClr val="344661"/>
                </a:solidFill>
                <a:latin typeface="Calibri"/>
                <a:cs typeface="Calibri"/>
              </a:rPr>
              <a:t>вправе </a:t>
            </a:r>
            <a:r>
              <a:rPr dirty="0" sz="2200" spc="-5" b="1" i="1">
                <a:solidFill>
                  <a:srgbClr val="344661"/>
                </a:solidFill>
                <a:latin typeface="Calibri"/>
                <a:cs typeface="Calibri"/>
              </a:rPr>
              <a:t> выбрать </a:t>
            </a:r>
            <a:r>
              <a:rPr dirty="0" sz="2200" spc="-10" b="1" i="1">
                <a:solidFill>
                  <a:srgbClr val="344661"/>
                </a:solidFill>
                <a:latin typeface="Calibri"/>
                <a:cs typeface="Calibri"/>
              </a:rPr>
              <a:t>оригинальный </a:t>
            </a:r>
            <a:r>
              <a:rPr dirty="0" sz="2200" spc="-15" b="1" i="1">
                <a:solidFill>
                  <a:srgbClr val="344661"/>
                </a:solidFill>
                <a:latin typeface="Calibri"/>
                <a:cs typeface="Calibri"/>
              </a:rPr>
              <a:t>путь </a:t>
            </a:r>
            <a:r>
              <a:rPr dirty="0" sz="2200" spc="-10" b="1" i="1">
                <a:solidFill>
                  <a:srgbClr val="344661"/>
                </a:solidFill>
                <a:latin typeface="Calibri"/>
                <a:cs typeface="Calibri"/>
              </a:rPr>
              <a:t>ее раскрытия</a:t>
            </a:r>
            <a:r>
              <a:rPr dirty="0" sz="2200" spc="-10" i="1">
                <a:solidFill>
                  <a:srgbClr val="344661"/>
                </a:solidFill>
                <a:latin typeface="Calibri"/>
                <a:cs typeface="Calibri"/>
              </a:rPr>
              <a:t>. «Незачет» </a:t>
            </a:r>
            <a:r>
              <a:rPr dirty="0" sz="2200" spc="-25" i="1">
                <a:solidFill>
                  <a:srgbClr val="344661"/>
                </a:solidFill>
                <a:latin typeface="Calibri"/>
                <a:cs typeface="Calibri"/>
              </a:rPr>
              <a:t>ставится </a:t>
            </a:r>
            <a:r>
              <a:rPr dirty="0" sz="2200" spc="-20" i="1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2200" spc="-30" i="1">
                <a:solidFill>
                  <a:srgbClr val="344661"/>
                </a:solidFill>
                <a:latin typeface="Calibri"/>
                <a:cs typeface="Calibri"/>
              </a:rPr>
              <a:t>только</a:t>
            </a:r>
            <a:r>
              <a:rPr dirty="0" sz="2200" spc="-25" i="1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2200" i="1">
                <a:solidFill>
                  <a:srgbClr val="344661"/>
                </a:solidFill>
                <a:latin typeface="Calibri"/>
                <a:cs typeface="Calibri"/>
              </a:rPr>
              <a:t>в</a:t>
            </a:r>
            <a:r>
              <a:rPr dirty="0" sz="2200" spc="5" i="1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2200" spc="-5" i="1">
                <a:solidFill>
                  <a:srgbClr val="344661"/>
                </a:solidFill>
                <a:latin typeface="Calibri"/>
                <a:cs typeface="Calibri"/>
              </a:rPr>
              <a:t>случае,</a:t>
            </a:r>
            <a:r>
              <a:rPr dirty="0" sz="2200" i="1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2200" spc="-10" i="1">
                <a:solidFill>
                  <a:srgbClr val="344661"/>
                </a:solidFill>
                <a:latin typeface="Calibri"/>
                <a:cs typeface="Calibri"/>
              </a:rPr>
              <a:t>если</a:t>
            </a:r>
            <a:r>
              <a:rPr dirty="0" sz="2200" spc="-5" i="1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2200" spc="-25" i="1">
                <a:solidFill>
                  <a:srgbClr val="344661"/>
                </a:solidFill>
                <a:latin typeface="Calibri"/>
                <a:cs typeface="Calibri"/>
              </a:rPr>
              <a:t>сочинение</a:t>
            </a:r>
            <a:r>
              <a:rPr dirty="0" sz="2200" spc="-20" i="1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2200" spc="-5" i="1">
                <a:solidFill>
                  <a:srgbClr val="344661"/>
                </a:solidFill>
                <a:latin typeface="Calibri"/>
                <a:cs typeface="Calibri"/>
              </a:rPr>
              <a:t>не</a:t>
            </a:r>
            <a:r>
              <a:rPr dirty="0" sz="2200" i="1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2200" spc="-15" i="1">
                <a:solidFill>
                  <a:srgbClr val="344661"/>
                </a:solidFill>
                <a:latin typeface="Calibri"/>
                <a:cs typeface="Calibri"/>
              </a:rPr>
              <a:t>соответствует</a:t>
            </a:r>
            <a:r>
              <a:rPr dirty="0" sz="2200" spc="465" i="1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2200" spc="-5" i="1">
                <a:solidFill>
                  <a:srgbClr val="344661"/>
                </a:solidFill>
                <a:latin typeface="Calibri"/>
                <a:cs typeface="Calibri"/>
              </a:rPr>
              <a:t>теме,</a:t>
            </a:r>
            <a:r>
              <a:rPr dirty="0" sz="2200" spc="484" i="1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2200" i="1">
                <a:solidFill>
                  <a:srgbClr val="344661"/>
                </a:solidFill>
                <a:latin typeface="Calibri"/>
                <a:cs typeface="Calibri"/>
              </a:rPr>
              <a:t>в</a:t>
            </a:r>
            <a:r>
              <a:rPr dirty="0" sz="2200" spc="500" i="1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2200" spc="-5" i="1">
                <a:solidFill>
                  <a:srgbClr val="344661"/>
                </a:solidFill>
                <a:latin typeface="Calibri"/>
                <a:cs typeface="Calibri"/>
              </a:rPr>
              <a:t>нем </a:t>
            </a:r>
            <a:r>
              <a:rPr dirty="0" sz="2200" i="1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2200" spc="-10" i="1">
                <a:solidFill>
                  <a:srgbClr val="344661"/>
                </a:solidFill>
                <a:latin typeface="Calibri"/>
                <a:cs typeface="Calibri"/>
              </a:rPr>
              <a:t>нет </a:t>
            </a:r>
            <a:r>
              <a:rPr dirty="0" sz="2200" spc="-15" i="1">
                <a:solidFill>
                  <a:srgbClr val="344661"/>
                </a:solidFill>
                <a:latin typeface="Calibri"/>
                <a:cs typeface="Calibri"/>
              </a:rPr>
              <a:t>ответа </a:t>
            </a:r>
            <a:r>
              <a:rPr dirty="0" sz="2200" spc="-5" i="1">
                <a:solidFill>
                  <a:srgbClr val="344661"/>
                </a:solidFill>
                <a:latin typeface="Calibri"/>
                <a:cs typeface="Calibri"/>
              </a:rPr>
              <a:t>на </a:t>
            </a:r>
            <a:r>
              <a:rPr dirty="0" sz="2200" spc="-15" i="1">
                <a:solidFill>
                  <a:srgbClr val="344661"/>
                </a:solidFill>
                <a:latin typeface="Calibri"/>
                <a:cs typeface="Calibri"/>
              </a:rPr>
              <a:t>вопрос, поставленный </a:t>
            </a:r>
            <a:r>
              <a:rPr dirty="0" sz="2200" spc="5" i="1">
                <a:solidFill>
                  <a:srgbClr val="344661"/>
                </a:solidFill>
                <a:latin typeface="Calibri"/>
                <a:cs typeface="Calibri"/>
              </a:rPr>
              <a:t>в </a:t>
            </a:r>
            <a:r>
              <a:rPr dirty="0" sz="2200" spc="-5" i="1">
                <a:solidFill>
                  <a:srgbClr val="344661"/>
                </a:solidFill>
                <a:latin typeface="Calibri"/>
                <a:cs typeface="Calibri"/>
              </a:rPr>
              <a:t>теме, </a:t>
            </a:r>
            <a:r>
              <a:rPr dirty="0" sz="2200" spc="-10" i="1">
                <a:solidFill>
                  <a:srgbClr val="344661"/>
                </a:solidFill>
                <a:latin typeface="Calibri"/>
                <a:cs typeface="Calibri"/>
              </a:rPr>
              <a:t>или </a:t>
            </a:r>
            <a:r>
              <a:rPr dirty="0" sz="2200" spc="5" i="1">
                <a:solidFill>
                  <a:srgbClr val="344661"/>
                </a:solidFill>
                <a:latin typeface="Calibri"/>
                <a:cs typeface="Calibri"/>
              </a:rPr>
              <a:t>в </a:t>
            </a:r>
            <a:r>
              <a:rPr dirty="0" sz="2200" spc="-10" i="1">
                <a:solidFill>
                  <a:srgbClr val="344661"/>
                </a:solidFill>
                <a:latin typeface="Calibri"/>
                <a:cs typeface="Calibri"/>
              </a:rPr>
              <a:t>сочинении </a:t>
            </a:r>
            <a:r>
              <a:rPr dirty="0" sz="2200" spc="-35" i="1">
                <a:solidFill>
                  <a:srgbClr val="344661"/>
                </a:solidFill>
                <a:latin typeface="Calibri"/>
                <a:cs typeface="Calibri"/>
              </a:rPr>
              <a:t>не </a:t>
            </a:r>
            <a:r>
              <a:rPr dirty="0" sz="2200" spc="-30" i="1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2200" spc="-25" i="1">
                <a:solidFill>
                  <a:srgbClr val="344661"/>
                </a:solidFill>
                <a:latin typeface="Calibri"/>
                <a:cs typeface="Calibri"/>
              </a:rPr>
              <a:t>прослеживается</a:t>
            </a:r>
            <a:r>
              <a:rPr dirty="0" sz="2200" spc="-20" i="1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2200" spc="-15" i="1">
                <a:solidFill>
                  <a:srgbClr val="344661"/>
                </a:solidFill>
                <a:latin typeface="Calibri"/>
                <a:cs typeface="Calibri"/>
              </a:rPr>
              <a:t>конкретной</a:t>
            </a:r>
            <a:r>
              <a:rPr dirty="0" sz="2200" spc="-10" i="1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2200" spc="-40" i="1">
                <a:solidFill>
                  <a:srgbClr val="344661"/>
                </a:solidFill>
                <a:latin typeface="Calibri"/>
                <a:cs typeface="Calibri"/>
              </a:rPr>
              <a:t>цели</a:t>
            </a:r>
            <a:r>
              <a:rPr dirty="0" sz="2200" spc="-35" i="1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2200" spc="-30" i="1">
                <a:solidFill>
                  <a:srgbClr val="344661"/>
                </a:solidFill>
                <a:latin typeface="Calibri"/>
                <a:cs typeface="Calibri"/>
              </a:rPr>
              <a:t>высказывания.</a:t>
            </a:r>
            <a:r>
              <a:rPr dirty="0" sz="2200" spc="-25" i="1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2200" spc="-5" i="1">
                <a:solidFill>
                  <a:srgbClr val="344661"/>
                </a:solidFill>
                <a:latin typeface="Calibri"/>
                <a:cs typeface="Calibri"/>
              </a:rPr>
              <a:t>При</a:t>
            </a:r>
            <a:r>
              <a:rPr dirty="0" sz="2200" i="1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2200" spc="-30" i="1">
                <a:solidFill>
                  <a:srgbClr val="344661"/>
                </a:solidFill>
                <a:latin typeface="Calibri"/>
                <a:cs typeface="Calibri"/>
              </a:rPr>
              <a:t>оценке </a:t>
            </a:r>
            <a:r>
              <a:rPr dirty="0" sz="2200" spc="-25" i="1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2200" spc="-15" i="1">
                <a:solidFill>
                  <a:srgbClr val="344661"/>
                </a:solidFill>
                <a:latin typeface="Calibri"/>
                <a:cs typeface="Calibri"/>
              </a:rPr>
              <a:t>сочинения</a:t>
            </a:r>
            <a:r>
              <a:rPr dirty="0" sz="2200" spc="-10" i="1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2200" spc="5" i="1">
                <a:solidFill>
                  <a:srgbClr val="344661"/>
                </a:solidFill>
                <a:latin typeface="Calibri"/>
                <a:cs typeface="Calibri"/>
              </a:rPr>
              <a:t>по</a:t>
            </a:r>
            <a:r>
              <a:rPr dirty="0" sz="2200" spc="10" i="1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2200" spc="-10" i="1">
                <a:solidFill>
                  <a:srgbClr val="344661"/>
                </a:solidFill>
                <a:latin typeface="Calibri"/>
                <a:cs typeface="Calibri"/>
              </a:rPr>
              <a:t>данному</a:t>
            </a:r>
            <a:r>
              <a:rPr dirty="0" sz="2200" spc="-5" i="1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2200" spc="-15" i="1">
                <a:solidFill>
                  <a:srgbClr val="344661"/>
                </a:solidFill>
                <a:latin typeface="Calibri"/>
                <a:cs typeface="Calibri"/>
              </a:rPr>
              <a:t>критерию</a:t>
            </a:r>
            <a:r>
              <a:rPr dirty="0" sz="2200" spc="-10" i="1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2200" spc="-5" b="1" i="1">
                <a:solidFill>
                  <a:srgbClr val="344661"/>
                </a:solidFill>
                <a:latin typeface="Calibri"/>
                <a:cs typeface="Calibri"/>
              </a:rPr>
              <a:t>не</a:t>
            </a:r>
            <a:r>
              <a:rPr dirty="0" sz="2200" b="1" i="1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2200" spc="-20" b="1" i="1">
                <a:solidFill>
                  <a:srgbClr val="344661"/>
                </a:solidFill>
                <a:latin typeface="Calibri"/>
                <a:cs typeface="Calibri"/>
              </a:rPr>
              <a:t>учитываются</a:t>
            </a:r>
            <a:r>
              <a:rPr dirty="0" sz="2200" spc="-15" b="1" i="1">
                <a:solidFill>
                  <a:srgbClr val="344661"/>
                </a:solidFill>
                <a:latin typeface="Calibri"/>
                <a:cs typeface="Calibri"/>
              </a:rPr>
              <a:t> логические </a:t>
            </a:r>
            <a:r>
              <a:rPr dirty="0" sz="2200" spc="-10" b="1" i="1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2200" spc="-5" b="1" i="1">
                <a:solidFill>
                  <a:srgbClr val="344661"/>
                </a:solidFill>
                <a:latin typeface="Calibri"/>
                <a:cs typeface="Calibri"/>
              </a:rPr>
              <a:t>ошибки </a:t>
            </a:r>
            <a:r>
              <a:rPr dirty="0" sz="2200" spc="-10" i="1">
                <a:solidFill>
                  <a:srgbClr val="344661"/>
                </a:solidFill>
                <a:latin typeface="Calibri"/>
                <a:cs typeface="Calibri"/>
              </a:rPr>
              <a:t>(они </a:t>
            </a:r>
            <a:r>
              <a:rPr dirty="0" sz="2200" spc="-30" i="1">
                <a:solidFill>
                  <a:srgbClr val="344661"/>
                </a:solidFill>
                <a:latin typeface="Calibri"/>
                <a:cs typeface="Calibri"/>
              </a:rPr>
              <a:t>выявляются </a:t>
            </a:r>
            <a:r>
              <a:rPr dirty="0" sz="2200" spc="-15" i="1">
                <a:solidFill>
                  <a:srgbClr val="344661"/>
                </a:solidFill>
                <a:latin typeface="Calibri"/>
                <a:cs typeface="Calibri"/>
              </a:rPr>
              <a:t>при </a:t>
            </a:r>
            <a:r>
              <a:rPr dirty="0" sz="2200" spc="-30" i="1">
                <a:solidFill>
                  <a:srgbClr val="344661"/>
                </a:solidFill>
                <a:latin typeface="Calibri"/>
                <a:cs typeface="Calibri"/>
              </a:rPr>
              <a:t>оценке </a:t>
            </a:r>
            <a:r>
              <a:rPr dirty="0" sz="2200" spc="-10" i="1">
                <a:solidFill>
                  <a:srgbClr val="344661"/>
                </a:solidFill>
                <a:latin typeface="Calibri"/>
                <a:cs typeface="Calibri"/>
              </a:rPr>
              <a:t>сочинения </a:t>
            </a:r>
            <a:r>
              <a:rPr dirty="0" sz="2200" i="1">
                <a:solidFill>
                  <a:srgbClr val="344661"/>
                </a:solidFill>
                <a:latin typeface="Calibri"/>
                <a:cs typeface="Calibri"/>
              </a:rPr>
              <a:t>по </a:t>
            </a:r>
            <a:r>
              <a:rPr dirty="0" sz="2200" spc="-15" i="1">
                <a:solidFill>
                  <a:srgbClr val="344661"/>
                </a:solidFill>
                <a:latin typeface="Calibri"/>
                <a:cs typeface="Calibri"/>
              </a:rPr>
              <a:t>Критерию </a:t>
            </a:r>
            <a:r>
              <a:rPr dirty="0" sz="2200" spc="-20" i="1">
                <a:solidFill>
                  <a:srgbClr val="344661"/>
                </a:solidFill>
                <a:latin typeface="Calibri"/>
                <a:cs typeface="Calibri"/>
              </a:rPr>
              <a:t>№3)» </a:t>
            </a:r>
            <a:r>
              <a:rPr dirty="0" sz="2200" spc="-15" i="1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2200" i="1">
                <a:solidFill>
                  <a:srgbClr val="344661"/>
                </a:solidFill>
                <a:latin typeface="Calibri"/>
                <a:cs typeface="Calibri"/>
              </a:rPr>
              <a:t>(МР</a:t>
            </a:r>
            <a:r>
              <a:rPr dirty="0" sz="2200" spc="-85" i="1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2200" i="1">
                <a:solidFill>
                  <a:srgbClr val="344661"/>
                </a:solidFill>
                <a:latin typeface="Calibri"/>
                <a:cs typeface="Calibri"/>
              </a:rPr>
              <a:t>п.5.2.5</a:t>
            </a:r>
            <a:r>
              <a:rPr dirty="0" sz="2200" spc="-130" i="1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2200" i="1">
                <a:solidFill>
                  <a:srgbClr val="344661"/>
                </a:solidFill>
                <a:latin typeface="Calibri"/>
                <a:cs typeface="Calibri"/>
              </a:rPr>
              <a:t>с.32)</a:t>
            </a:r>
            <a:endParaRPr sz="22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9144000" cy="923925"/>
          </a:xfrm>
          <a:custGeom>
            <a:avLst/>
            <a:gdLst/>
            <a:ahLst/>
            <a:cxnLst/>
            <a:rect l="l" t="t" r="r" b="b"/>
            <a:pathLst>
              <a:path w="9144000" h="923925">
                <a:moveTo>
                  <a:pt x="9144000" y="0"/>
                </a:moveTo>
                <a:lnTo>
                  <a:pt x="0" y="0"/>
                </a:lnTo>
                <a:lnTo>
                  <a:pt x="0" y="923416"/>
                </a:lnTo>
                <a:lnTo>
                  <a:pt x="9144000" y="923416"/>
                </a:lnTo>
                <a:lnTo>
                  <a:pt x="9144000" y="0"/>
                </a:lnTo>
                <a:close/>
              </a:path>
            </a:pathLst>
          </a:custGeom>
          <a:solidFill>
            <a:srgbClr val="34466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228600" rIns="0" bIns="0" rtlCol="0" vert="horz">
            <a:spAutoFit/>
          </a:bodyPr>
          <a:lstStyle/>
          <a:p>
            <a:pPr algn="ctr" marR="54610">
              <a:lnSpc>
                <a:spcPct val="100000"/>
              </a:lnSpc>
              <a:spcBef>
                <a:spcPts val="1800"/>
              </a:spcBef>
            </a:pPr>
            <a:r>
              <a:rPr dirty="0" spc="-10"/>
              <a:t>КРИ</a:t>
            </a:r>
            <a:r>
              <a:rPr dirty="0" spc="5"/>
              <a:t>Т</a:t>
            </a:r>
            <a:r>
              <a:rPr dirty="0"/>
              <a:t>ЕР</a:t>
            </a:r>
            <a:r>
              <a:rPr dirty="0" spc="-10"/>
              <a:t>И</a:t>
            </a:r>
            <a:r>
              <a:rPr dirty="0"/>
              <a:t>И</a:t>
            </a:r>
            <a:r>
              <a:rPr dirty="0" spc="-95"/>
              <a:t> </a:t>
            </a:r>
            <a:r>
              <a:rPr dirty="0" spc="5"/>
              <a:t>ОЦ</a:t>
            </a:r>
            <a:r>
              <a:rPr dirty="0"/>
              <a:t>ЕН</a:t>
            </a:r>
            <a:r>
              <a:rPr dirty="0" spc="-10"/>
              <a:t>И</a:t>
            </a:r>
            <a:r>
              <a:rPr dirty="0" spc="-5"/>
              <a:t>В</a:t>
            </a:r>
            <a:r>
              <a:rPr dirty="0" spc="10"/>
              <a:t>А</a:t>
            </a:r>
            <a:r>
              <a:rPr dirty="0"/>
              <a:t>Н</a:t>
            </a:r>
            <a:r>
              <a:rPr dirty="0" spc="-10"/>
              <a:t>И</a:t>
            </a:r>
            <a:r>
              <a:rPr dirty="0"/>
              <a:t>Я</a:t>
            </a:r>
            <a:r>
              <a:rPr dirty="0" spc="-175"/>
              <a:t> </a:t>
            </a:r>
            <a:r>
              <a:rPr dirty="0" spc="-30"/>
              <a:t>И</a:t>
            </a:r>
            <a:r>
              <a:rPr dirty="0" spc="-15"/>
              <a:t>Т</a:t>
            </a:r>
            <a:r>
              <a:rPr dirty="0" spc="-20"/>
              <a:t>О</a:t>
            </a:r>
            <a:r>
              <a:rPr dirty="0" spc="-30"/>
              <a:t>Г</a:t>
            </a:r>
            <a:r>
              <a:rPr dirty="0" spc="-20"/>
              <a:t>О</a:t>
            </a:r>
            <a:r>
              <a:rPr dirty="0" spc="-30"/>
              <a:t>В</a:t>
            </a:r>
            <a:r>
              <a:rPr dirty="0" spc="-20"/>
              <a:t>О</a:t>
            </a:r>
            <a:r>
              <a:rPr dirty="0" spc="-25"/>
              <a:t>Г</a:t>
            </a:r>
            <a:r>
              <a:rPr dirty="0"/>
              <a:t>О</a:t>
            </a:r>
            <a:r>
              <a:rPr dirty="0" spc="-80"/>
              <a:t> </a:t>
            </a:r>
            <a:r>
              <a:rPr dirty="0" spc="-5"/>
              <a:t>С</a:t>
            </a:r>
            <a:r>
              <a:rPr dirty="0" spc="5"/>
              <a:t>О</a:t>
            </a:r>
            <a:r>
              <a:rPr dirty="0"/>
              <a:t>Ч</a:t>
            </a:r>
            <a:r>
              <a:rPr dirty="0" spc="-10"/>
              <a:t>И</a:t>
            </a:r>
            <a:r>
              <a:rPr dirty="0"/>
              <a:t>НЕ</a:t>
            </a:r>
            <a:r>
              <a:rPr dirty="0" spc="-5"/>
              <a:t>Н</a:t>
            </a:r>
            <a:r>
              <a:rPr dirty="0" spc="-10"/>
              <a:t>И</a:t>
            </a:r>
            <a:r>
              <a:rPr dirty="0"/>
              <a:t>Я</a:t>
            </a:r>
          </a:p>
        </p:txBody>
      </p:sp>
      <p:sp>
        <p:nvSpPr>
          <p:cNvPr id="4" name="object 4"/>
          <p:cNvSpPr/>
          <p:nvPr/>
        </p:nvSpPr>
        <p:spPr>
          <a:xfrm>
            <a:off x="0" y="3139438"/>
            <a:ext cx="9144000" cy="73025"/>
          </a:xfrm>
          <a:custGeom>
            <a:avLst/>
            <a:gdLst/>
            <a:ahLst/>
            <a:cxnLst/>
            <a:rect l="l" t="t" r="r" b="b"/>
            <a:pathLst>
              <a:path w="9144000" h="73025">
                <a:moveTo>
                  <a:pt x="9144000" y="0"/>
                </a:moveTo>
                <a:lnTo>
                  <a:pt x="0" y="0"/>
                </a:lnTo>
                <a:lnTo>
                  <a:pt x="0" y="72772"/>
                </a:lnTo>
                <a:lnTo>
                  <a:pt x="9144000" y="72772"/>
                </a:lnTo>
                <a:lnTo>
                  <a:pt x="9144000" y="0"/>
                </a:lnTo>
                <a:close/>
              </a:path>
            </a:pathLst>
          </a:custGeom>
          <a:solidFill>
            <a:srgbClr val="E6E6E6"/>
          </a:solidFill>
        </p:spPr>
        <p:txBody>
          <a:bodyPr wrap="square" lIns="0" tIns="0" rIns="0" bIns="0" rtlCol="0"/>
          <a:lstStyle/>
          <a:p/>
        </p:txBody>
      </p:sp>
      <p:grpSp>
        <p:nvGrpSpPr>
          <p:cNvPr id="5" name="object 5"/>
          <p:cNvGrpSpPr/>
          <p:nvPr/>
        </p:nvGrpSpPr>
        <p:grpSpPr>
          <a:xfrm>
            <a:off x="0" y="100611"/>
            <a:ext cx="9144000" cy="1283335"/>
            <a:chOff x="0" y="100611"/>
            <a:chExt cx="9144000" cy="1283335"/>
          </a:xfrm>
        </p:grpSpPr>
        <p:sp>
          <p:nvSpPr>
            <p:cNvPr id="6" name="object 6"/>
            <p:cNvSpPr/>
            <p:nvPr/>
          </p:nvSpPr>
          <p:spPr>
            <a:xfrm>
              <a:off x="8461248" y="100621"/>
              <a:ext cx="563880" cy="253365"/>
            </a:xfrm>
            <a:custGeom>
              <a:avLst/>
              <a:gdLst/>
              <a:ahLst/>
              <a:cxnLst/>
              <a:rect l="l" t="t" r="r" b="b"/>
              <a:pathLst>
                <a:path w="563879" h="253365">
                  <a:moveTo>
                    <a:pt x="115824" y="0"/>
                  </a:moveTo>
                  <a:lnTo>
                    <a:pt x="0" y="0"/>
                  </a:lnTo>
                  <a:lnTo>
                    <a:pt x="0" y="48729"/>
                  </a:lnTo>
                  <a:lnTo>
                    <a:pt x="115824" y="48729"/>
                  </a:lnTo>
                  <a:lnTo>
                    <a:pt x="115824" y="0"/>
                  </a:lnTo>
                  <a:close/>
                </a:path>
                <a:path w="563879" h="253365">
                  <a:moveTo>
                    <a:pt x="323088" y="100584"/>
                  </a:moveTo>
                  <a:lnTo>
                    <a:pt x="210312" y="100584"/>
                  </a:lnTo>
                  <a:lnTo>
                    <a:pt x="210312" y="146278"/>
                  </a:lnTo>
                  <a:lnTo>
                    <a:pt x="323088" y="146278"/>
                  </a:lnTo>
                  <a:lnTo>
                    <a:pt x="323088" y="100584"/>
                  </a:lnTo>
                  <a:close/>
                </a:path>
                <a:path w="563879" h="253365">
                  <a:moveTo>
                    <a:pt x="563880" y="207124"/>
                  </a:moveTo>
                  <a:lnTo>
                    <a:pt x="448056" y="207124"/>
                  </a:lnTo>
                  <a:lnTo>
                    <a:pt x="448056" y="252831"/>
                  </a:lnTo>
                  <a:lnTo>
                    <a:pt x="563880" y="252831"/>
                  </a:lnTo>
                  <a:lnTo>
                    <a:pt x="563880" y="207124"/>
                  </a:lnTo>
                  <a:close/>
                </a:path>
                <a:path w="563879" h="253365">
                  <a:moveTo>
                    <a:pt x="563880" y="100584"/>
                  </a:moveTo>
                  <a:lnTo>
                    <a:pt x="381000" y="100584"/>
                  </a:lnTo>
                  <a:lnTo>
                    <a:pt x="381000" y="149313"/>
                  </a:lnTo>
                  <a:lnTo>
                    <a:pt x="563880" y="149313"/>
                  </a:lnTo>
                  <a:lnTo>
                    <a:pt x="563880" y="100584"/>
                  </a:lnTo>
                  <a:close/>
                </a:path>
                <a:path w="563879" h="253365">
                  <a:moveTo>
                    <a:pt x="563880" y="0"/>
                  </a:moveTo>
                  <a:lnTo>
                    <a:pt x="182880" y="0"/>
                  </a:lnTo>
                  <a:lnTo>
                    <a:pt x="182880" y="48729"/>
                  </a:lnTo>
                  <a:lnTo>
                    <a:pt x="563880" y="48729"/>
                  </a:lnTo>
                  <a:lnTo>
                    <a:pt x="563880" y="0"/>
                  </a:lnTo>
                  <a:close/>
                </a:path>
              </a:pathLst>
            </a:custGeom>
            <a:solidFill>
              <a:srgbClr val="E65E52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/>
            <p:cNvSpPr/>
            <p:nvPr/>
          </p:nvSpPr>
          <p:spPr>
            <a:xfrm>
              <a:off x="8436864" y="533437"/>
              <a:ext cx="567055" cy="253365"/>
            </a:xfrm>
            <a:custGeom>
              <a:avLst/>
              <a:gdLst/>
              <a:ahLst/>
              <a:cxnLst/>
              <a:rect l="l" t="t" r="r" b="b"/>
              <a:pathLst>
                <a:path w="567054" h="253365">
                  <a:moveTo>
                    <a:pt x="115760" y="204101"/>
                  </a:moveTo>
                  <a:lnTo>
                    <a:pt x="0" y="204101"/>
                  </a:lnTo>
                  <a:lnTo>
                    <a:pt x="0" y="252818"/>
                  </a:lnTo>
                  <a:lnTo>
                    <a:pt x="115760" y="252818"/>
                  </a:lnTo>
                  <a:lnTo>
                    <a:pt x="115760" y="204101"/>
                  </a:lnTo>
                  <a:close/>
                </a:path>
                <a:path w="567054" h="253365">
                  <a:moveTo>
                    <a:pt x="323037" y="103632"/>
                  </a:moveTo>
                  <a:lnTo>
                    <a:pt x="210312" y="103632"/>
                  </a:lnTo>
                  <a:lnTo>
                    <a:pt x="210312" y="152361"/>
                  </a:lnTo>
                  <a:lnTo>
                    <a:pt x="323037" y="152361"/>
                  </a:lnTo>
                  <a:lnTo>
                    <a:pt x="323037" y="103632"/>
                  </a:lnTo>
                  <a:close/>
                </a:path>
                <a:path w="567054" h="253365">
                  <a:moveTo>
                    <a:pt x="563549" y="103632"/>
                  </a:moveTo>
                  <a:lnTo>
                    <a:pt x="380746" y="103632"/>
                  </a:lnTo>
                  <a:lnTo>
                    <a:pt x="380746" y="149313"/>
                  </a:lnTo>
                  <a:lnTo>
                    <a:pt x="563549" y="149313"/>
                  </a:lnTo>
                  <a:lnTo>
                    <a:pt x="563549" y="103632"/>
                  </a:lnTo>
                  <a:close/>
                </a:path>
                <a:path w="567054" h="253365">
                  <a:moveTo>
                    <a:pt x="563702" y="204089"/>
                  </a:moveTo>
                  <a:lnTo>
                    <a:pt x="182880" y="204089"/>
                  </a:lnTo>
                  <a:lnTo>
                    <a:pt x="182880" y="249770"/>
                  </a:lnTo>
                  <a:lnTo>
                    <a:pt x="563702" y="249770"/>
                  </a:lnTo>
                  <a:lnTo>
                    <a:pt x="563702" y="204089"/>
                  </a:lnTo>
                  <a:close/>
                </a:path>
                <a:path w="567054" h="253365">
                  <a:moveTo>
                    <a:pt x="566623" y="0"/>
                  </a:moveTo>
                  <a:lnTo>
                    <a:pt x="450850" y="0"/>
                  </a:lnTo>
                  <a:lnTo>
                    <a:pt x="450850" y="45681"/>
                  </a:lnTo>
                  <a:lnTo>
                    <a:pt x="566623" y="45681"/>
                  </a:lnTo>
                  <a:lnTo>
                    <a:pt x="566623" y="0"/>
                  </a:lnTo>
                  <a:close/>
                </a:path>
              </a:pathLst>
            </a:custGeom>
            <a:solidFill>
              <a:srgbClr val="E65E52">
                <a:alpha val="30195"/>
              </a:srgbClr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/>
            <p:cNvSpPr/>
            <p:nvPr/>
          </p:nvSpPr>
          <p:spPr>
            <a:xfrm>
              <a:off x="0" y="923543"/>
              <a:ext cx="9144000" cy="460375"/>
            </a:xfrm>
            <a:custGeom>
              <a:avLst/>
              <a:gdLst/>
              <a:ahLst/>
              <a:cxnLst/>
              <a:rect l="l" t="t" r="r" b="b"/>
              <a:pathLst>
                <a:path w="9144000" h="460375">
                  <a:moveTo>
                    <a:pt x="9144000" y="0"/>
                  </a:moveTo>
                  <a:lnTo>
                    <a:pt x="0" y="0"/>
                  </a:lnTo>
                  <a:lnTo>
                    <a:pt x="0" y="460121"/>
                  </a:lnTo>
                  <a:lnTo>
                    <a:pt x="9144000" y="460121"/>
                  </a:lnTo>
                  <a:lnTo>
                    <a:pt x="9144000" y="0"/>
                  </a:lnTo>
                  <a:close/>
                </a:path>
              </a:pathLst>
            </a:custGeom>
            <a:solidFill>
              <a:srgbClr val="E65E52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9" name="object 9"/>
          <p:cNvSpPr/>
          <p:nvPr/>
        </p:nvSpPr>
        <p:spPr>
          <a:xfrm>
            <a:off x="0" y="4928614"/>
            <a:ext cx="9144000" cy="73025"/>
          </a:xfrm>
          <a:custGeom>
            <a:avLst/>
            <a:gdLst/>
            <a:ahLst/>
            <a:cxnLst/>
            <a:rect l="l" t="t" r="r" b="b"/>
            <a:pathLst>
              <a:path w="9144000" h="73025">
                <a:moveTo>
                  <a:pt x="9144000" y="0"/>
                </a:moveTo>
                <a:lnTo>
                  <a:pt x="0" y="0"/>
                </a:lnTo>
                <a:lnTo>
                  <a:pt x="0" y="72772"/>
                </a:lnTo>
                <a:lnTo>
                  <a:pt x="9144000" y="72772"/>
                </a:lnTo>
                <a:lnTo>
                  <a:pt x="9144000" y="0"/>
                </a:lnTo>
                <a:close/>
              </a:path>
            </a:pathLst>
          </a:custGeom>
          <a:solidFill>
            <a:srgbClr val="E6E6E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0" name="object 10"/>
          <p:cNvSpPr txBox="1"/>
          <p:nvPr/>
        </p:nvSpPr>
        <p:spPr>
          <a:xfrm>
            <a:off x="182879" y="941324"/>
            <a:ext cx="8861425" cy="306832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90"/>
              </a:spcBef>
              <a:tabLst>
                <a:tab pos="5024755" algn="l"/>
                <a:tab pos="7113270" algn="l"/>
              </a:tabLst>
            </a:pPr>
            <a:r>
              <a:rPr dirty="0" sz="2000" spc="-15" b="1">
                <a:solidFill>
                  <a:srgbClr val="FFFFFF"/>
                </a:solidFill>
                <a:latin typeface="Calibri"/>
                <a:cs typeface="Calibri"/>
              </a:rPr>
              <a:t>КРИТЕРИЙ</a:t>
            </a:r>
            <a:r>
              <a:rPr dirty="0" sz="2000" spc="-25" b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000" spc="-10" b="1">
                <a:solidFill>
                  <a:srgbClr val="FFFFFF"/>
                </a:solidFill>
                <a:latin typeface="Calibri"/>
                <a:cs typeface="Calibri"/>
              </a:rPr>
              <a:t>2.</a:t>
            </a:r>
            <a:r>
              <a:rPr dirty="0" sz="2000" spc="15" b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000" spc="-45" b="1">
                <a:solidFill>
                  <a:srgbClr val="FFFFFF"/>
                </a:solidFill>
                <a:latin typeface="Calibri"/>
                <a:cs typeface="Calibri"/>
              </a:rPr>
              <a:t>АРГУМЕНТАЦИЯ.</a:t>
            </a:r>
            <a:r>
              <a:rPr dirty="0" sz="2000" spc="45" b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000" spc="-30" b="1">
                <a:solidFill>
                  <a:srgbClr val="FFFFFF"/>
                </a:solidFill>
                <a:latin typeface="Calibri"/>
                <a:cs typeface="Calibri"/>
              </a:rPr>
              <a:t>ПРИВЛЕЧЕНИЕ	</a:t>
            </a:r>
            <a:r>
              <a:rPr dirty="0" sz="2000" spc="-80" b="1">
                <a:solidFill>
                  <a:srgbClr val="FFFFFF"/>
                </a:solidFill>
                <a:latin typeface="Calibri"/>
                <a:cs typeface="Calibri"/>
              </a:rPr>
              <a:t>ЛИТЕРАТУРНОГО	</a:t>
            </a:r>
            <a:r>
              <a:rPr dirty="0" sz="2000" spc="-70" b="1">
                <a:solidFill>
                  <a:srgbClr val="FFFFFF"/>
                </a:solidFill>
                <a:latin typeface="Calibri"/>
                <a:cs typeface="Calibri"/>
              </a:rPr>
              <a:t>МАТЕРИАЛА</a:t>
            </a:r>
            <a:endParaRPr sz="20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sz="1600">
              <a:latin typeface="Calibri"/>
              <a:cs typeface="Calibri"/>
            </a:endParaRPr>
          </a:p>
          <a:p>
            <a:pPr marL="121920" marR="591820">
              <a:lnSpc>
                <a:spcPct val="100000"/>
              </a:lnSpc>
              <a:spcBef>
                <a:spcPts val="5"/>
              </a:spcBef>
            </a:pPr>
            <a:r>
              <a:rPr dirty="0" sz="1500" spc="5">
                <a:solidFill>
                  <a:srgbClr val="344661"/>
                </a:solidFill>
                <a:latin typeface="Calibri"/>
                <a:cs typeface="Calibri"/>
              </a:rPr>
              <a:t>Данный</a:t>
            </a:r>
            <a:r>
              <a:rPr dirty="0" sz="1500" spc="-65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1500" spc="-5">
                <a:solidFill>
                  <a:srgbClr val="344661"/>
                </a:solidFill>
                <a:latin typeface="Calibri"/>
                <a:cs typeface="Calibri"/>
              </a:rPr>
              <a:t>критерий</a:t>
            </a:r>
            <a:r>
              <a:rPr dirty="0" sz="1500" spc="-45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1500" spc="-10">
                <a:solidFill>
                  <a:srgbClr val="344661"/>
                </a:solidFill>
                <a:latin typeface="Calibri"/>
                <a:cs typeface="Calibri"/>
              </a:rPr>
              <a:t>нацеливает</a:t>
            </a:r>
            <a:r>
              <a:rPr dirty="0" sz="1500" spc="-100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1500" spc="5">
                <a:solidFill>
                  <a:srgbClr val="344661"/>
                </a:solidFill>
                <a:latin typeface="Calibri"/>
                <a:cs typeface="Calibri"/>
              </a:rPr>
              <a:t>на</a:t>
            </a:r>
            <a:r>
              <a:rPr dirty="0" sz="1500" spc="-25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1500">
                <a:solidFill>
                  <a:srgbClr val="344661"/>
                </a:solidFill>
                <a:latin typeface="Calibri"/>
                <a:cs typeface="Calibri"/>
              </a:rPr>
              <a:t>проверку</a:t>
            </a:r>
            <a:r>
              <a:rPr dirty="0" sz="1500" spc="-30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1500" spc="5">
                <a:solidFill>
                  <a:srgbClr val="344661"/>
                </a:solidFill>
                <a:latin typeface="Calibri"/>
                <a:cs typeface="Calibri"/>
              </a:rPr>
              <a:t>умения</a:t>
            </a:r>
            <a:r>
              <a:rPr dirty="0" sz="1500" spc="-90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1500">
                <a:solidFill>
                  <a:srgbClr val="344661"/>
                </a:solidFill>
                <a:latin typeface="Calibri"/>
                <a:cs typeface="Calibri"/>
              </a:rPr>
              <a:t>строить</a:t>
            </a:r>
            <a:r>
              <a:rPr dirty="0" sz="1500" spc="-35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1500" spc="-5">
                <a:solidFill>
                  <a:srgbClr val="344661"/>
                </a:solidFill>
                <a:latin typeface="Calibri"/>
                <a:cs typeface="Calibri"/>
              </a:rPr>
              <a:t>рассуждение,</a:t>
            </a:r>
            <a:r>
              <a:rPr dirty="0" sz="1500" spc="-60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1500" spc="-15">
                <a:solidFill>
                  <a:srgbClr val="344661"/>
                </a:solidFill>
                <a:latin typeface="Calibri"/>
                <a:cs typeface="Calibri"/>
              </a:rPr>
              <a:t>доказывать</a:t>
            </a:r>
            <a:r>
              <a:rPr dirty="0" sz="1500" spc="-75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1500" spc="5">
                <a:solidFill>
                  <a:srgbClr val="344661"/>
                </a:solidFill>
                <a:latin typeface="Calibri"/>
                <a:cs typeface="Calibri"/>
              </a:rPr>
              <a:t>свою</a:t>
            </a:r>
            <a:r>
              <a:rPr dirty="0" sz="1500" spc="-35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1500">
                <a:solidFill>
                  <a:srgbClr val="344661"/>
                </a:solidFill>
                <a:latin typeface="Calibri"/>
                <a:cs typeface="Calibri"/>
              </a:rPr>
              <a:t>позицию, </a:t>
            </a:r>
            <a:r>
              <a:rPr dirty="0" sz="1500" spc="-320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1500" spc="-25">
                <a:solidFill>
                  <a:srgbClr val="344661"/>
                </a:solidFill>
                <a:latin typeface="Calibri"/>
                <a:cs typeface="Calibri"/>
              </a:rPr>
              <a:t>формулируя</a:t>
            </a:r>
            <a:r>
              <a:rPr dirty="0" sz="1500" spc="-95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1500" spc="-5">
                <a:solidFill>
                  <a:srgbClr val="344661"/>
                </a:solidFill>
                <a:latin typeface="Calibri"/>
                <a:cs typeface="Calibri"/>
              </a:rPr>
              <a:t>аргументы</a:t>
            </a:r>
            <a:r>
              <a:rPr dirty="0" sz="1500" spc="-70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1500" spc="5">
                <a:solidFill>
                  <a:srgbClr val="344661"/>
                </a:solidFill>
                <a:latin typeface="Calibri"/>
                <a:cs typeface="Calibri"/>
              </a:rPr>
              <a:t>и</a:t>
            </a:r>
            <a:r>
              <a:rPr dirty="0" sz="1500" spc="15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1500" spc="-10">
                <a:solidFill>
                  <a:srgbClr val="344661"/>
                </a:solidFill>
                <a:latin typeface="Calibri"/>
                <a:cs typeface="Calibri"/>
              </a:rPr>
              <a:t>подкрепляя</a:t>
            </a:r>
            <a:r>
              <a:rPr dirty="0" sz="1500" spc="-120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1500">
                <a:solidFill>
                  <a:srgbClr val="344661"/>
                </a:solidFill>
                <a:latin typeface="Calibri"/>
                <a:cs typeface="Calibri"/>
              </a:rPr>
              <a:t>их</a:t>
            </a:r>
            <a:r>
              <a:rPr dirty="0" sz="1500" spc="10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1500" spc="5">
                <a:solidFill>
                  <a:srgbClr val="344661"/>
                </a:solidFill>
                <a:latin typeface="Calibri"/>
                <a:cs typeface="Calibri"/>
              </a:rPr>
              <a:t>примерами</a:t>
            </a:r>
            <a:r>
              <a:rPr dirty="0" sz="1500" spc="-55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1500">
                <a:solidFill>
                  <a:srgbClr val="344661"/>
                </a:solidFill>
                <a:latin typeface="Calibri"/>
                <a:cs typeface="Calibri"/>
              </a:rPr>
              <a:t>из</a:t>
            </a:r>
            <a:r>
              <a:rPr dirty="0" sz="1500" spc="10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1500" spc="-10" b="1">
                <a:solidFill>
                  <a:srgbClr val="344661"/>
                </a:solidFill>
                <a:latin typeface="Calibri"/>
                <a:cs typeface="Calibri"/>
              </a:rPr>
              <a:t>опубликованных</a:t>
            </a:r>
            <a:r>
              <a:rPr dirty="0" sz="1500" spc="-145" b="1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1500" spc="-10">
                <a:solidFill>
                  <a:srgbClr val="344661"/>
                </a:solidFill>
                <a:latin typeface="Calibri"/>
                <a:cs typeface="Calibri"/>
              </a:rPr>
              <a:t>литературных</a:t>
            </a:r>
            <a:endParaRPr sz="1500">
              <a:latin typeface="Calibri"/>
              <a:cs typeface="Calibri"/>
            </a:endParaRPr>
          </a:p>
          <a:p>
            <a:pPr marL="121920">
              <a:lnSpc>
                <a:spcPct val="100000"/>
              </a:lnSpc>
            </a:pPr>
            <a:r>
              <a:rPr dirty="0" sz="1500" spc="-5">
                <a:solidFill>
                  <a:srgbClr val="344661"/>
                </a:solidFill>
                <a:latin typeface="Calibri"/>
                <a:cs typeface="Calibri"/>
              </a:rPr>
              <a:t>произведений.</a:t>
            </a:r>
            <a:r>
              <a:rPr dirty="0" sz="1500" spc="170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1500">
                <a:solidFill>
                  <a:srgbClr val="344661"/>
                </a:solidFill>
                <a:latin typeface="Calibri"/>
                <a:cs typeface="Calibri"/>
              </a:rPr>
              <a:t>Можно</a:t>
            </a:r>
            <a:r>
              <a:rPr dirty="0" sz="1500" spc="285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1500" spc="-10">
                <a:solidFill>
                  <a:srgbClr val="344661"/>
                </a:solidFill>
                <a:latin typeface="Calibri"/>
                <a:cs typeface="Calibri"/>
              </a:rPr>
              <a:t>привлекать</a:t>
            </a:r>
            <a:r>
              <a:rPr dirty="0" sz="1500" spc="180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1500" spc="-10">
                <a:solidFill>
                  <a:srgbClr val="344661"/>
                </a:solidFill>
                <a:latin typeface="Calibri"/>
                <a:cs typeface="Calibri"/>
              </a:rPr>
              <a:t>произведения</a:t>
            </a:r>
            <a:r>
              <a:rPr dirty="0" sz="1500" spc="125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1500" spc="-5" b="1">
                <a:solidFill>
                  <a:srgbClr val="344661"/>
                </a:solidFill>
                <a:latin typeface="Calibri"/>
                <a:cs typeface="Calibri"/>
              </a:rPr>
              <a:t>устного</a:t>
            </a:r>
            <a:r>
              <a:rPr dirty="0" sz="1500" spc="-50" b="1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1500" spc="-10" b="1">
                <a:solidFill>
                  <a:srgbClr val="344661"/>
                </a:solidFill>
                <a:latin typeface="Calibri"/>
                <a:cs typeface="Calibri"/>
              </a:rPr>
              <a:t>народного</a:t>
            </a:r>
            <a:r>
              <a:rPr dirty="0" sz="1500" spc="250" b="1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1500" b="1">
                <a:solidFill>
                  <a:srgbClr val="344661"/>
                </a:solidFill>
                <a:latin typeface="Calibri"/>
                <a:cs typeface="Calibri"/>
              </a:rPr>
              <a:t>творчества</a:t>
            </a:r>
            <a:r>
              <a:rPr dirty="0" sz="1500" spc="200" b="1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1500">
                <a:solidFill>
                  <a:srgbClr val="344661"/>
                </a:solidFill>
                <a:latin typeface="Calibri"/>
                <a:cs typeface="Calibri"/>
              </a:rPr>
              <a:t>(за</a:t>
            </a:r>
            <a:r>
              <a:rPr dirty="0" sz="1500" spc="285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1500">
                <a:solidFill>
                  <a:srgbClr val="344661"/>
                </a:solidFill>
                <a:latin typeface="Calibri"/>
                <a:cs typeface="Calibri"/>
              </a:rPr>
              <a:t>исключением</a:t>
            </a:r>
            <a:endParaRPr sz="1500">
              <a:latin typeface="Calibri"/>
              <a:cs typeface="Calibri"/>
            </a:endParaRPr>
          </a:p>
          <a:p>
            <a:pPr marL="121920">
              <a:lnSpc>
                <a:spcPct val="100000"/>
              </a:lnSpc>
            </a:pPr>
            <a:r>
              <a:rPr dirty="0" sz="1500" spc="5">
                <a:solidFill>
                  <a:srgbClr val="344661"/>
                </a:solidFill>
                <a:latin typeface="Calibri"/>
                <a:cs typeface="Calibri"/>
              </a:rPr>
              <a:t>малых</a:t>
            </a:r>
            <a:r>
              <a:rPr dirty="0" sz="1500" spc="-75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1500" spc="-5">
                <a:solidFill>
                  <a:srgbClr val="344661"/>
                </a:solidFill>
                <a:latin typeface="Calibri"/>
                <a:cs typeface="Calibri"/>
              </a:rPr>
              <a:t>жанров),</a:t>
            </a:r>
            <a:r>
              <a:rPr dirty="0" sz="1500" spc="215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1500" spc="-35">
                <a:solidFill>
                  <a:srgbClr val="344661"/>
                </a:solidFill>
                <a:latin typeface="Calibri"/>
                <a:cs typeface="Calibri"/>
              </a:rPr>
              <a:t>х</a:t>
            </a:r>
            <a:r>
              <a:rPr dirty="0" sz="1500" spc="-35" b="1">
                <a:solidFill>
                  <a:srgbClr val="344661"/>
                </a:solidFill>
                <a:latin typeface="Calibri"/>
                <a:cs typeface="Calibri"/>
              </a:rPr>
              <a:t>удожественную,</a:t>
            </a:r>
            <a:r>
              <a:rPr dirty="0" sz="1500" spc="229" b="1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1500" spc="-5" b="1">
                <a:solidFill>
                  <a:srgbClr val="344661"/>
                </a:solidFill>
                <a:latin typeface="Calibri"/>
                <a:cs typeface="Calibri"/>
              </a:rPr>
              <a:t>документальную,</a:t>
            </a:r>
            <a:r>
              <a:rPr dirty="0" sz="1500" spc="200" b="1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1500" spc="-10" b="1">
                <a:solidFill>
                  <a:srgbClr val="344661"/>
                </a:solidFill>
                <a:latin typeface="Calibri"/>
                <a:cs typeface="Calibri"/>
              </a:rPr>
              <a:t>мемуарную,</a:t>
            </a:r>
            <a:r>
              <a:rPr dirty="0" sz="1500" spc="-120" b="1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1500" spc="-10" b="1">
                <a:solidFill>
                  <a:srgbClr val="344661"/>
                </a:solidFill>
                <a:latin typeface="Calibri"/>
                <a:cs typeface="Calibri"/>
              </a:rPr>
              <a:t>публицистическую,</a:t>
            </a:r>
            <a:r>
              <a:rPr dirty="0" sz="1500" spc="-175" b="1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1500" b="1">
                <a:solidFill>
                  <a:srgbClr val="344661"/>
                </a:solidFill>
                <a:latin typeface="Calibri"/>
                <a:cs typeface="Calibri"/>
              </a:rPr>
              <a:t>научную</a:t>
            </a:r>
            <a:r>
              <a:rPr dirty="0" sz="1500" spc="-120" b="1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1500" spc="5" b="1">
                <a:solidFill>
                  <a:srgbClr val="344661"/>
                </a:solidFill>
                <a:latin typeface="Calibri"/>
                <a:cs typeface="Calibri"/>
              </a:rPr>
              <a:t>и</a:t>
            </a:r>
            <a:endParaRPr sz="1500">
              <a:latin typeface="Calibri"/>
              <a:cs typeface="Calibri"/>
            </a:endParaRPr>
          </a:p>
          <a:p>
            <a:pPr algn="just" marL="121920" marR="5080">
              <a:lnSpc>
                <a:spcPct val="100000"/>
              </a:lnSpc>
            </a:pPr>
            <a:r>
              <a:rPr dirty="0" sz="1500" spc="-25" b="1">
                <a:solidFill>
                  <a:srgbClr val="344661"/>
                </a:solidFill>
                <a:latin typeface="Calibri"/>
                <a:cs typeface="Calibri"/>
              </a:rPr>
              <a:t>научно-популярную</a:t>
            </a:r>
            <a:r>
              <a:rPr dirty="0" sz="1500" spc="-20" b="1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1500" spc="-10" b="1">
                <a:solidFill>
                  <a:srgbClr val="344661"/>
                </a:solidFill>
                <a:latin typeface="Calibri"/>
                <a:cs typeface="Calibri"/>
              </a:rPr>
              <a:t>литературу</a:t>
            </a:r>
            <a:r>
              <a:rPr dirty="0" sz="1500" spc="-5" b="1">
                <a:solidFill>
                  <a:srgbClr val="344661"/>
                </a:solidFill>
                <a:latin typeface="Calibri"/>
                <a:cs typeface="Calibri"/>
              </a:rPr>
              <a:t> (в</a:t>
            </a:r>
            <a:r>
              <a:rPr dirty="0" sz="1500" b="1">
                <a:solidFill>
                  <a:srgbClr val="344661"/>
                </a:solidFill>
                <a:latin typeface="Calibri"/>
                <a:cs typeface="Calibri"/>
              </a:rPr>
              <a:t> том</a:t>
            </a:r>
            <a:r>
              <a:rPr dirty="0" sz="1500" spc="5" b="1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1500" spc="-5" b="1">
                <a:solidFill>
                  <a:srgbClr val="344661"/>
                </a:solidFill>
                <a:latin typeface="Calibri"/>
                <a:cs typeface="Calibri"/>
              </a:rPr>
              <a:t>числе</a:t>
            </a:r>
            <a:r>
              <a:rPr dirty="0" sz="1500" b="1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1500" spc="-5" b="1">
                <a:solidFill>
                  <a:srgbClr val="344661"/>
                </a:solidFill>
                <a:latin typeface="Calibri"/>
                <a:cs typeface="Calibri"/>
              </a:rPr>
              <a:t>философскую,</a:t>
            </a:r>
            <a:r>
              <a:rPr dirty="0" sz="1500" b="1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1500" spc="-10" b="1">
                <a:solidFill>
                  <a:srgbClr val="344661"/>
                </a:solidFill>
                <a:latin typeface="Calibri"/>
                <a:cs typeface="Calibri"/>
              </a:rPr>
              <a:t>психологическую,</a:t>
            </a:r>
            <a:r>
              <a:rPr dirty="0" sz="1500" spc="-5" b="1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1500" spc="-20" b="1">
                <a:solidFill>
                  <a:srgbClr val="344661"/>
                </a:solidFill>
                <a:latin typeface="Calibri"/>
                <a:cs typeface="Calibri"/>
              </a:rPr>
              <a:t>литературоведческую, </a:t>
            </a:r>
            <a:r>
              <a:rPr dirty="0" sz="1500" spc="-15" b="1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1500" spc="-25" b="1">
                <a:solidFill>
                  <a:srgbClr val="344661"/>
                </a:solidFill>
                <a:latin typeface="Calibri"/>
                <a:cs typeface="Calibri"/>
              </a:rPr>
              <a:t>искусствоведческую</a:t>
            </a:r>
            <a:r>
              <a:rPr dirty="0" sz="1500" spc="-25">
                <a:solidFill>
                  <a:srgbClr val="344661"/>
                </a:solidFill>
                <a:latin typeface="Calibri"/>
                <a:cs typeface="Calibri"/>
              </a:rPr>
              <a:t>),</a:t>
            </a:r>
            <a:r>
              <a:rPr dirty="0" sz="1500" spc="295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1500" spc="-5">
                <a:solidFill>
                  <a:srgbClr val="344661"/>
                </a:solidFill>
                <a:latin typeface="Calibri"/>
                <a:cs typeface="Calibri"/>
              </a:rPr>
              <a:t>дневники,</a:t>
            </a:r>
            <a:r>
              <a:rPr dirty="0" sz="1500" spc="325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1500" spc="-5">
                <a:solidFill>
                  <a:srgbClr val="344661"/>
                </a:solidFill>
                <a:latin typeface="Calibri"/>
                <a:cs typeface="Calibri"/>
              </a:rPr>
              <a:t>очерки,</a:t>
            </a:r>
            <a:r>
              <a:rPr dirty="0" sz="1500" spc="330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1500" spc="-15">
                <a:solidFill>
                  <a:srgbClr val="344661"/>
                </a:solidFill>
                <a:latin typeface="Calibri"/>
                <a:cs typeface="Calibri"/>
              </a:rPr>
              <a:t>литературную</a:t>
            </a:r>
            <a:r>
              <a:rPr dirty="0" sz="1500" spc="310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1500" spc="-15">
                <a:solidFill>
                  <a:srgbClr val="344661"/>
                </a:solidFill>
                <a:latin typeface="Calibri"/>
                <a:cs typeface="Calibri"/>
              </a:rPr>
              <a:t>критику</a:t>
            </a:r>
            <a:r>
              <a:rPr dirty="0" sz="1500" spc="635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1500" spc="5">
                <a:solidFill>
                  <a:srgbClr val="344661"/>
                </a:solidFill>
                <a:latin typeface="Calibri"/>
                <a:cs typeface="Calibri"/>
              </a:rPr>
              <a:t>и  </a:t>
            </a:r>
            <a:r>
              <a:rPr dirty="0" sz="1500" spc="-15">
                <a:solidFill>
                  <a:srgbClr val="344661"/>
                </a:solidFill>
                <a:latin typeface="Calibri"/>
                <a:cs typeface="Calibri"/>
              </a:rPr>
              <a:t>другие</a:t>
            </a:r>
            <a:r>
              <a:rPr dirty="0" sz="1500" spc="305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1500" spc="-20">
                <a:solidFill>
                  <a:srgbClr val="344661"/>
                </a:solidFill>
                <a:latin typeface="Calibri"/>
                <a:cs typeface="Calibri"/>
              </a:rPr>
              <a:t>произведения</a:t>
            </a:r>
            <a:r>
              <a:rPr dirty="0" sz="1500" spc="620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1500" spc="-20">
                <a:solidFill>
                  <a:srgbClr val="344661"/>
                </a:solidFill>
                <a:latin typeface="Calibri"/>
                <a:cs typeface="Calibri"/>
              </a:rPr>
              <a:t>отечественной </a:t>
            </a:r>
            <a:r>
              <a:rPr dirty="0" sz="1500" spc="-325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1500" spc="5">
                <a:solidFill>
                  <a:srgbClr val="344661"/>
                </a:solidFill>
                <a:latin typeface="Calibri"/>
                <a:cs typeface="Calibri"/>
              </a:rPr>
              <a:t>и</a:t>
            </a:r>
            <a:r>
              <a:rPr dirty="0" sz="1500" spc="310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1500">
                <a:solidFill>
                  <a:srgbClr val="344661"/>
                </a:solidFill>
                <a:latin typeface="Calibri"/>
                <a:cs typeface="Calibri"/>
              </a:rPr>
              <a:t>мировой</a:t>
            </a:r>
            <a:r>
              <a:rPr dirty="0" sz="1500" spc="204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1500" spc="-10">
                <a:solidFill>
                  <a:srgbClr val="344661"/>
                </a:solidFill>
                <a:latin typeface="Calibri"/>
                <a:cs typeface="Calibri"/>
              </a:rPr>
              <a:t>литературы</a:t>
            </a:r>
            <a:r>
              <a:rPr dirty="0" sz="1500" spc="-185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1500" spc="-5">
                <a:solidFill>
                  <a:srgbClr val="344661"/>
                </a:solidFill>
                <a:latin typeface="Calibri"/>
                <a:cs typeface="Calibri"/>
              </a:rPr>
              <a:t>(</a:t>
            </a:r>
            <a:r>
              <a:rPr dirty="0" sz="1500" spc="-5" b="1">
                <a:solidFill>
                  <a:srgbClr val="344661"/>
                </a:solidFill>
                <a:latin typeface="Calibri"/>
                <a:cs typeface="Calibri"/>
              </a:rPr>
              <a:t>достаточно</a:t>
            </a:r>
            <a:r>
              <a:rPr dirty="0" sz="1500" spc="-145" b="1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1500" spc="5" b="1">
                <a:solidFill>
                  <a:srgbClr val="344661"/>
                </a:solidFill>
                <a:latin typeface="Calibri"/>
                <a:cs typeface="Calibri"/>
              </a:rPr>
              <a:t>опоры</a:t>
            </a:r>
            <a:r>
              <a:rPr dirty="0" sz="1500" spc="-95" b="1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1500" b="1">
                <a:solidFill>
                  <a:srgbClr val="344661"/>
                </a:solidFill>
                <a:latin typeface="Calibri"/>
                <a:cs typeface="Calibri"/>
              </a:rPr>
              <a:t>на</a:t>
            </a:r>
            <a:r>
              <a:rPr dirty="0" sz="1500" spc="-55" b="1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1500" spc="-5" b="1">
                <a:solidFill>
                  <a:srgbClr val="344661"/>
                </a:solidFill>
                <a:latin typeface="Calibri"/>
                <a:cs typeface="Calibri"/>
              </a:rPr>
              <a:t>один</a:t>
            </a:r>
            <a:r>
              <a:rPr dirty="0" sz="1500" spc="-110" b="1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1500" spc="-10" b="1">
                <a:solidFill>
                  <a:srgbClr val="344661"/>
                </a:solidFill>
                <a:latin typeface="Calibri"/>
                <a:cs typeface="Calibri"/>
              </a:rPr>
              <a:t>текст).</a:t>
            </a:r>
            <a:endParaRPr sz="15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55"/>
              </a:spcBef>
            </a:pPr>
            <a:endParaRPr sz="1950">
              <a:latin typeface="Calibri"/>
              <a:cs typeface="Calibri"/>
            </a:endParaRPr>
          </a:p>
          <a:p>
            <a:pPr algn="just" marL="194945">
              <a:lnSpc>
                <a:spcPct val="100000"/>
              </a:lnSpc>
            </a:pPr>
            <a:r>
              <a:rPr dirty="0" sz="1900" b="1">
                <a:solidFill>
                  <a:srgbClr val="E65E52"/>
                </a:solidFill>
                <a:latin typeface="Calibri"/>
                <a:cs typeface="Calibri"/>
              </a:rPr>
              <a:t>«Незачёт»</a:t>
            </a:r>
            <a:r>
              <a:rPr dirty="0" sz="1900" spc="395" b="1">
                <a:solidFill>
                  <a:srgbClr val="E65E52"/>
                </a:solidFill>
                <a:latin typeface="Calibri"/>
                <a:cs typeface="Calibri"/>
              </a:rPr>
              <a:t> </a:t>
            </a:r>
            <a:r>
              <a:rPr dirty="0" sz="1900" spc="-30" b="1">
                <a:solidFill>
                  <a:srgbClr val="E65E52"/>
                </a:solidFill>
                <a:latin typeface="Calibri"/>
                <a:cs typeface="Calibri"/>
              </a:rPr>
              <a:t>ставится</a:t>
            </a:r>
            <a:r>
              <a:rPr dirty="0" sz="1900" spc="550" b="1">
                <a:solidFill>
                  <a:srgbClr val="E65E52"/>
                </a:solidFill>
                <a:latin typeface="Calibri"/>
                <a:cs typeface="Calibri"/>
              </a:rPr>
              <a:t> </a:t>
            </a:r>
            <a:r>
              <a:rPr dirty="0" sz="1900" spc="-30" b="1">
                <a:solidFill>
                  <a:srgbClr val="E65E52"/>
                </a:solidFill>
                <a:latin typeface="Calibri"/>
                <a:cs typeface="Calibri"/>
              </a:rPr>
              <a:t>при</a:t>
            </a:r>
            <a:r>
              <a:rPr dirty="0" sz="1900" spc="484" b="1">
                <a:solidFill>
                  <a:srgbClr val="E65E52"/>
                </a:solidFill>
                <a:latin typeface="Calibri"/>
                <a:cs typeface="Calibri"/>
              </a:rPr>
              <a:t> </a:t>
            </a:r>
            <a:r>
              <a:rPr dirty="0" sz="1900" spc="-10" b="1">
                <a:solidFill>
                  <a:srgbClr val="E65E52"/>
                </a:solidFill>
                <a:latin typeface="Calibri"/>
                <a:cs typeface="Calibri"/>
              </a:rPr>
              <a:t>условии,</a:t>
            </a:r>
            <a:r>
              <a:rPr dirty="0" sz="1900" spc="445" b="1">
                <a:solidFill>
                  <a:srgbClr val="E65E52"/>
                </a:solidFill>
                <a:latin typeface="Calibri"/>
                <a:cs typeface="Calibri"/>
              </a:rPr>
              <a:t> </a:t>
            </a:r>
            <a:r>
              <a:rPr dirty="0" sz="1900" spc="-5" b="1">
                <a:solidFill>
                  <a:srgbClr val="E65E52"/>
                </a:solidFill>
                <a:latin typeface="Calibri"/>
                <a:cs typeface="Calibri"/>
              </a:rPr>
              <a:t>если</a:t>
            </a:r>
            <a:r>
              <a:rPr dirty="0" sz="1900" spc="465" b="1">
                <a:solidFill>
                  <a:srgbClr val="E65E52"/>
                </a:solidFill>
                <a:latin typeface="Calibri"/>
                <a:cs typeface="Calibri"/>
              </a:rPr>
              <a:t> </a:t>
            </a:r>
            <a:r>
              <a:rPr dirty="0" sz="1900" spc="-5" b="1">
                <a:solidFill>
                  <a:srgbClr val="E65E52"/>
                </a:solidFill>
                <a:latin typeface="Calibri"/>
                <a:cs typeface="Calibri"/>
              </a:rPr>
              <a:t>сочинение</a:t>
            </a:r>
            <a:r>
              <a:rPr dirty="0" sz="1900" spc="465" b="1">
                <a:solidFill>
                  <a:srgbClr val="E65E52"/>
                </a:solidFill>
                <a:latin typeface="Calibri"/>
                <a:cs typeface="Calibri"/>
              </a:rPr>
              <a:t> </a:t>
            </a:r>
            <a:r>
              <a:rPr dirty="0" sz="1900" spc="-20" b="1">
                <a:solidFill>
                  <a:srgbClr val="E65E52"/>
                </a:solidFill>
                <a:latin typeface="Calibri"/>
                <a:cs typeface="Calibri"/>
              </a:rPr>
              <a:t>не</a:t>
            </a:r>
            <a:r>
              <a:rPr dirty="0" sz="1900" spc="470" b="1">
                <a:solidFill>
                  <a:srgbClr val="E65E52"/>
                </a:solidFill>
                <a:latin typeface="Calibri"/>
                <a:cs typeface="Calibri"/>
              </a:rPr>
              <a:t> </a:t>
            </a:r>
            <a:r>
              <a:rPr dirty="0" sz="1900" spc="-40" b="1">
                <a:solidFill>
                  <a:srgbClr val="E65E52"/>
                </a:solidFill>
                <a:latin typeface="Calibri"/>
                <a:cs typeface="Calibri"/>
              </a:rPr>
              <a:t>содержит</a:t>
            </a:r>
            <a:r>
              <a:rPr dirty="0" sz="1900" spc="515" b="1">
                <a:solidFill>
                  <a:srgbClr val="E65E52"/>
                </a:solidFill>
                <a:latin typeface="Calibri"/>
                <a:cs typeface="Calibri"/>
              </a:rPr>
              <a:t> </a:t>
            </a:r>
            <a:r>
              <a:rPr dirty="0" sz="1900" spc="-5" b="1">
                <a:solidFill>
                  <a:srgbClr val="E65E52"/>
                </a:solidFill>
                <a:latin typeface="Calibri"/>
                <a:cs typeface="Calibri"/>
              </a:rPr>
              <a:t>аргументации,</a:t>
            </a:r>
            <a:endParaRPr sz="1900">
              <a:latin typeface="Calibri"/>
              <a:cs typeface="Calibri"/>
            </a:endParaRPr>
          </a:p>
          <a:p>
            <a:pPr algn="just" marL="194945">
              <a:lnSpc>
                <a:spcPct val="100000"/>
              </a:lnSpc>
              <a:spcBef>
                <a:spcPts val="5"/>
              </a:spcBef>
            </a:pPr>
            <a:r>
              <a:rPr dirty="0" sz="1900" spc="-10" b="1">
                <a:solidFill>
                  <a:srgbClr val="E65E52"/>
                </a:solidFill>
                <a:latin typeface="Calibri"/>
                <a:cs typeface="Calibri"/>
              </a:rPr>
              <a:t>написано</a:t>
            </a:r>
            <a:r>
              <a:rPr dirty="0" sz="1900" spc="825" b="1">
                <a:solidFill>
                  <a:srgbClr val="E65E52"/>
                </a:solidFill>
                <a:latin typeface="Calibri"/>
                <a:cs typeface="Calibri"/>
              </a:rPr>
              <a:t> </a:t>
            </a:r>
            <a:r>
              <a:rPr dirty="0" sz="1900" spc="-10" b="1">
                <a:solidFill>
                  <a:srgbClr val="E65E52"/>
                </a:solidFill>
                <a:latin typeface="Calibri"/>
                <a:cs typeface="Calibri"/>
              </a:rPr>
              <a:t>без</a:t>
            </a:r>
            <a:r>
              <a:rPr dirty="0" sz="1900" spc="835" b="1">
                <a:solidFill>
                  <a:srgbClr val="E65E52"/>
                </a:solidFill>
                <a:latin typeface="Calibri"/>
                <a:cs typeface="Calibri"/>
              </a:rPr>
              <a:t> </a:t>
            </a:r>
            <a:r>
              <a:rPr dirty="0" sz="1900" spc="-15" b="1">
                <a:solidFill>
                  <a:srgbClr val="E65E52"/>
                </a:solidFill>
                <a:latin typeface="Calibri"/>
                <a:cs typeface="Calibri"/>
              </a:rPr>
              <a:t>опоры</a:t>
            </a:r>
            <a:r>
              <a:rPr dirty="0" sz="1900" spc="865" b="1">
                <a:solidFill>
                  <a:srgbClr val="E65E52"/>
                </a:solidFill>
                <a:latin typeface="Calibri"/>
                <a:cs typeface="Calibri"/>
              </a:rPr>
              <a:t> </a:t>
            </a:r>
            <a:r>
              <a:rPr dirty="0" sz="1900" spc="-5" b="1">
                <a:solidFill>
                  <a:srgbClr val="E65E52"/>
                </a:solidFill>
                <a:latin typeface="Calibri"/>
                <a:cs typeface="Calibri"/>
              </a:rPr>
              <a:t>на</a:t>
            </a:r>
            <a:r>
              <a:rPr dirty="0" sz="1900" spc="850" b="1">
                <a:solidFill>
                  <a:srgbClr val="E65E52"/>
                </a:solidFill>
                <a:latin typeface="Calibri"/>
                <a:cs typeface="Calibri"/>
              </a:rPr>
              <a:t> </a:t>
            </a:r>
            <a:r>
              <a:rPr dirty="0" sz="1900" spc="-10" b="1">
                <a:solidFill>
                  <a:srgbClr val="E65E52"/>
                </a:solidFill>
                <a:latin typeface="Calibri"/>
                <a:cs typeface="Calibri"/>
              </a:rPr>
              <a:t>литературный</a:t>
            </a:r>
            <a:r>
              <a:rPr dirty="0" sz="1900" spc="780" b="1">
                <a:solidFill>
                  <a:srgbClr val="E65E52"/>
                </a:solidFill>
                <a:latin typeface="Calibri"/>
                <a:cs typeface="Calibri"/>
              </a:rPr>
              <a:t> </a:t>
            </a:r>
            <a:r>
              <a:rPr dirty="0" sz="1900" spc="-10" b="1">
                <a:solidFill>
                  <a:srgbClr val="E65E52"/>
                </a:solidFill>
                <a:latin typeface="Calibri"/>
                <a:cs typeface="Calibri"/>
              </a:rPr>
              <a:t>материал,</a:t>
            </a:r>
            <a:r>
              <a:rPr dirty="0" sz="1900" spc="795" b="1">
                <a:solidFill>
                  <a:srgbClr val="E65E52"/>
                </a:solidFill>
                <a:latin typeface="Calibri"/>
                <a:cs typeface="Calibri"/>
              </a:rPr>
              <a:t> </a:t>
            </a:r>
            <a:r>
              <a:rPr dirty="0" sz="1900" b="1">
                <a:solidFill>
                  <a:srgbClr val="E65E52"/>
                </a:solidFill>
                <a:latin typeface="Calibri"/>
                <a:cs typeface="Calibri"/>
              </a:rPr>
              <a:t>или</a:t>
            </a:r>
            <a:r>
              <a:rPr dirty="0" sz="1900" spc="819" b="1">
                <a:solidFill>
                  <a:srgbClr val="E65E52"/>
                </a:solidFill>
                <a:latin typeface="Calibri"/>
                <a:cs typeface="Calibri"/>
              </a:rPr>
              <a:t> </a:t>
            </a:r>
            <a:r>
              <a:rPr dirty="0" sz="1900" spc="-5" b="1">
                <a:solidFill>
                  <a:srgbClr val="E65E52"/>
                </a:solidFill>
                <a:latin typeface="Calibri"/>
                <a:cs typeface="Calibri"/>
              </a:rPr>
              <a:t>в</a:t>
            </a:r>
            <a:r>
              <a:rPr dirty="0" sz="1900" spc="844" b="1">
                <a:solidFill>
                  <a:srgbClr val="E65E52"/>
                </a:solidFill>
                <a:latin typeface="Calibri"/>
                <a:cs typeface="Calibri"/>
              </a:rPr>
              <a:t> </a:t>
            </a:r>
            <a:r>
              <a:rPr dirty="0" sz="1900" spc="-30" b="1">
                <a:solidFill>
                  <a:srgbClr val="E65E52"/>
                </a:solidFill>
                <a:latin typeface="Calibri"/>
                <a:cs typeface="Calibri"/>
              </a:rPr>
              <a:t>нём</a:t>
            </a:r>
            <a:r>
              <a:rPr dirty="0" sz="1900" spc="865" b="1">
                <a:solidFill>
                  <a:srgbClr val="E65E52"/>
                </a:solidFill>
                <a:latin typeface="Calibri"/>
                <a:cs typeface="Calibri"/>
              </a:rPr>
              <a:t> </a:t>
            </a:r>
            <a:r>
              <a:rPr dirty="0" sz="1900" spc="-10" b="1">
                <a:solidFill>
                  <a:srgbClr val="E65E52"/>
                </a:solidFill>
                <a:latin typeface="Calibri"/>
                <a:cs typeface="Calibri"/>
              </a:rPr>
              <a:t>существенно</a:t>
            </a:r>
            <a:endParaRPr sz="1900">
              <a:latin typeface="Calibri"/>
              <a:cs typeface="Calibri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364032" y="4000322"/>
            <a:ext cx="8609330" cy="6045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900" spc="-35" b="1">
                <a:solidFill>
                  <a:srgbClr val="E65E52"/>
                </a:solidFill>
                <a:latin typeface="Calibri"/>
                <a:cs typeface="Calibri"/>
              </a:rPr>
              <a:t>искажено</a:t>
            </a:r>
            <a:r>
              <a:rPr dirty="0" sz="1900" spc="155" b="1">
                <a:solidFill>
                  <a:srgbClr val="E65E52"/>
                </a:solidFill>
                <a:latin typeface="Calibri"/>
                <a:cs typeface="Calibri"/>
              </a:rPr>
              <a:t> </a:t>
            </a:r>
            <a:r>
              <a:rPr dirty="0" sz="1900" spc="-40" b="1">
                <a:solidFill>
                  <a:srgbClr val="E65E52"/>
                </a:solidFill>
                <a:latin typeface="Calibri"/>
                <a:cs typeface="Calibri"/>
              </a:rPr>
              <a:t>содержание</a:t>
            </a:r>
            <a:r>
              <a:rPr dirty="0" sz="1900" spc="150" b="1">
                <a:solidFill>
                  <a:srgbClr val="E65E52"/>
                </a:solidFill>
                <a:latin typeface="Calibri"/>
                <a:cs typeface="Calibri"/>
              </a:rPr>
              <a:t> </a:t>
            </a:r>
            <a:r>
              <a:rPr dirty="0" sz="1900" spc="-10" b="1">
                <a:solidFill>
                  <a:srgbClr val="E65E52"/>
                </a:solidFill>
                <a:latin typeface="Calibri"/>
                <a:cs typeface="Calibri"/>
              </a:rPr>
              <a:t>выбранного</a:t>
            </a:r>
            <a:r>
              <a:rPr dirty="0" sz="1900" spc="85" b="1">
                <a:solidFill>
                  <a:srgbClr val="E65E52"/>
                </a:solidFill>
                <a:latin typeface="Calibri"/>
                <a:cs typeface="Calibri"/>
              </a:rPr>
              <a:t> </a:t>
            </a:r>
            <a:r>
              <a:rPr dirty="0" sz="1900" spc="-30" b="1">
                <a:solidFill>
                  <a:srgbClr val="E65E52"/>
                </a:solidFill>
                <a:latin typeface="Calibri"/>
                <a:cs typeface="Calibri"/>
              </a:rPr>
              <a:t>текста,</a:t>
            </a:r>
            <a:r>
              <a:rPr dirty="0" sz="1900" spc="160" b="1">
                <a:solidFill>
                  <a:srgbClr val="E65E52"/>
                </a:solidFill>
                <a:latin typeface="Calibri"/>
                <a:cs typeface="Calibri"/>
              </a:rPr>
              <a:t> </a:t>
            </a:r>
            <a:r>
              <a:rPr dirty="0" sz="1900" b="1">
                <a:solidFill>
                  <a:srgbClr val="E65E52"/>
                </a:solidFill>
                <a:latin typeface="Calibri"/>
                <a:cs typeface="Calibri"/>
              </a:rPr>
              <a:t>или</a:t>
            </a:r>
            <a:r>
              <a:rPr dirty="0" sz="1900" spc="95" b="1">
                <a:solidFill>
                  <a:srgbClr val="E65E52"/>
                </a:solidFill>
                <a:latin typeface="Calibri"/>
                <a:cs typeface="Calibri"/>
              </a:rPr>
              <a:t> </a:t>
            </a:r>
            <a:r>
              <a:rPr dirty="0" sz="1900" spc="-10" b="1">
                <a:solidFill>
                  <a:srgbClr val="E65E52"/>
                </a:solidFill>
                <a:latin typeface="Calibri"/>
                <a:cs typeface="Calibri"/>
              </a:rPr>
              <a:t>литературный</a:t>
            </a:r>
            <a:r>
              <a:rPr dirty="0" sz="1900" spc="75" b="1">
                <a:solidFill>
                  <a:srgbClr val="E65E52"/>
                </a:solidFill>
                <a:latin typeface="Calibri"/>
                <a:cs typeface="Calibri"/>
              </a:rPr>
              <a:t> </a:t>
            </a:r>
            <a:r>
              <a:rPr dirty="0" sz="1900" spc="-30" b="1">
                <a:solidFill>
                  <a:srgbClr val="E65E52"/>
                </a:solidFill>
                <a:latin typeface="Calibri"/>
                <a:cs typeface="Calibri"/>
              </a:rPr>
              <a:t>материал</a:t>
            </a:r>
            <a:r>
              <a:rPr dirty="0" sz="1900" spc="229" b="1">
                <a:solidFill>
                  <a:srgbClr val="E65E52"/>
                </a:solidFill>
                <a:latin typeface="Calibri"/>
                <a:cs typeface="Calibri"/>
              </a:rPr>
              <a:t> </a:t>
            </a:r>
            <a:r>
              <a:rPr dirty="0" sz="1900" b="1">
                <a:solidFill>
                  <a:srgbClr val="E65E52"/>
                </a:solidFill>
                <a:latin typeface="Calibri"/>
                <a:cs typeface="Calibri"/>
              </a:rPr>
              <a:t>лишь</a:t>
            </a:r>
            <a:endParaRPr sz="19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  <a:tabLst>
                <a:tab pos="1527810" algn="l"/>
                <a:tab pos="1798955" algn="l"/>
                <a:tab pos="2668270" algn="l"/>
                <a:tab pos="4027804" algn="l"/>
                <a:tab pos="5421630" algn="l"/>
                <a:tab pos="5826760" algn="l"/>
                <a:tab pos="7735570" algn="l"/>
                <a:tab pos="8150225" algn="l"/>
              </a:tabLst>
            </a:pPr>
            <a:r>
              <a:rPr dirty="0" sz="1900" spc="-20" b="1">
                <a:solidFill>
                  <a:srgbClr val="E65E52"/>
                </a:solidFill>
                <a:latin typeface="Calibri"/>
                <a:cs typeface="Calibri"/>
              </a:rPr>
              <a:t>у</a:t>
            </a:r>
            <a:r>
              <a:rPr dirty="0" sz="1900" spc="-10" b="1">
                <a:solidFill>
                  <a:srgbClr val="E65E52"/>
                </a:solidFill>
                <a:latin typeface="Calibri"/>
                <a:cs typeface="Calibri"/>
              </a:rPr>
              <a:t>п</a:t>
            </a:r>
            <a:r>
              <a:rPr dirty="0" sz="1900" spc="-25" b="1">
                <a:solidFill>
                  <a:srgbClr val="E65E52"/>
                </a:solidFill>
                <a:latin typeface="Calibri"/>
                <a:cs typeface="Calibri"/>
              </a:rPr>
              <a:t>о</a:t>
            </a:r>
            <a:r>
              <a:rPr dirty="0" sz="1900" spc="-15" b="1">
                <a:solidFill>
                  <a:srgbClr val="E65E52"/>
                </a:solidFill>
                <a:latin typeface="Calibri"/>
                <a:cs typeface="Calibri"/>
              </a:rPr>
              <a:t>м</a:t>
            </a:r>
            <a:r>
              <a:rPr dirty="0" sz="1900" b="1">
                <a:solidFill>
                  <a:srgbClr val="E65E52"/>
                </a:solidFill>
                <a:latin typeface="Calibri"/>
                <a:cs typeface="Calibri"/>
              </a:rPr>
              <a:t>и</a:t>
            </a:r>
            <a:r>
              <a:rPr dirty="0" sz="1900" spc="-35" b="1">
                <a:solidFill>
                  <a:srgbClr val="E65E52"/>
                </a:solidFill>
                <a:latin typeface="Calibri"/>
                <a:cs typeface="Calibri"/>
              </a:rPr>
              <a:t>н</a:t>
            </a:r>
            <a:r>
              <a:rPr dirty="0" sz="1900" spc="-5" b="1">
                <a:solidFill>
                  <a:srgbClr val="E65E52"/>
                </a:solidFill>
                <a:latin typeface="Calibri"/>
                <a:cs typeface="Calibri"/>
              </a:rPr>
              <a:t>а</a:t>
            </a:r>
            <a:r>
              <a:rPr dirty="0" sz="1900" b="1">
                <a:solidFill>
                  <a:srgbClr val="E65E52"/>
                </a:solidFill>
                <a:latin typeface="Calibri"/>
                <a:cs typeface="Calibri"/>
              </a:rPr>
              <a:t>е</a:t>
            </a:r>
            <a:r>
              <a:rPr dirty="0" sz="1900" spc="-50" b="1">
                <a:solidFill>
                  <a:srgbClr val="E65E52"/>
                </a:solidFill>
                <a:latin typeface="Calibri"/>
                <a:cs typeface="Calibri"/>
              </a:rPr>
              <a:t>т</a:t>
            </a:r>
            <a:r>
              <a:rPr dirty="0" sz="1900" spc="-10" b="1">
                <a:solidFill>
                  <a:srgbClr val="E65E52"/>
                </a:solidFill>
                <a:latin typeface="Calibri"/>
                <a:cs typeface="Calibri"/>
              </a:rPr>
              <a:t>с</a:t>
            </a:r>
            <a:r>
              <a:rPr dirty="0" sz="1900" spc="-5" b="1">
                <a:solidFill>
                  <a:srgbClr val="E65E52"/>
                </a:solidFill>
                <a:latin typeface="Calibri"/>
                <a:cs typeface="Calibri"/>
              </a:rPr>
              <a:t>я</a:t>
            </a:r>
            <a:r>
              <a:rPr dirty="0" sz="1900" b="1">
                <a:solidFill>
                  <a:srgbClr val="E65E52"/>
                </a:solidFill>
                <a:latin typeface="Calibri"/>
                <a:cs typeface="Calibri"/>
              </a:rPr>
              <a:t>	</a:t>
            </a:r>
            <a:r>
              <a:rPr dirty="0" sz="1900" spc="-5" b="1">
                <a:solidFill>
                  <a:srgbClr val="E65E52"/>
                </a:solidFill>
                <a:latin typeface="Calibri"/>
                <a:cs typeface="Calibri"/>
              </a:rPr>
              <a:t>в</a:t>
            </a:r>
            <a:r>
              <a:rPr dirty="0" sz="1900" b="1">
                <a:solidFill>
                  <a:srgbClr val="E65E52"/>
                </a:solidFill>
                <a:latin typeface="Calibri"/>
                <a:cs typeface="Calibri"/>
              </a:rPr>
              <a:t>	</a:t>
            </a:r>
            <a:r>
              <a:rPr dirty="0" sz="1900" spc="-40" b="1">
                <a:solidFill>
                  <a:srgbClr val="E65E52"/>
                </a:solidFill>
                <a:latin typeface="Calibri"/>
                <a:cs typeface="Calibri"/>
              </a:rPr>
              <a:t>р</a:t>
            </a:r>
            <a:r>
              <a:rPr dirty="0" sz="1900" spc="-30" b="1">
                <a:solidFill>
                  <a:srgbClr val="E65E52"/>
                </a:solidFill>
                <a:latin typeface="Calibri"/>
                <a:cs typeface="Calibri"/>
              </a:rPr>
              <a:t>а</a:t>
            </a:r>
            <a:r>
              <a:rPr dirty="0" sz="1900" spc="-10" b="1">
                <a:solidFill>
                  <a:srgbClr val="E65E52"/>
                </a:solidFill>
                <a:latin typeface="Calibri"/>
                <a:cs typeface="Calibri"/>
              </a:rPr>
              <a:t>б</a:t>
            </a:r>
            <a:r>
              <a:rPr dirty="0" sz="1900" spc="-45" b="1">
                <a:solidFill>
                  <a:srgbClr val="E65E52"/>
                </a:solidFill>
                <a:latin typeface="Calibri"/>
                <a:cs typeface="Calibri"/>
              </a:rPr>
              <a:t>о</a:t>
            </a:r>
            <a:r>
              <a:rPr dirty="0" sz="1900" spc="-50" b="1">
                <a:solidFill>
                  <a:srgbClr val="E65E52"/>
                </a:solidFill>
                <a:latin typeface="Calibri"/>
                <a:cs typeface="Calibri"/>
              </a:rPr>
              <a:t>т</a:t>
            </a:r>
            <a:r>
              <a:rPr dirty="0" sz="1900" spc="-5" b="1">
                <a:solidFill>
                  <a:srgbClr val="E65E52"/>
                </a:solidFill>
                <a:latin typeface="Calibri"/>
                <a:cs typeface="Calibri"/>
              </a:rPr>
              <a:t>е</a:t>
            </a:r>
            <a:r>
              <a:rPr dirty="0" sz="1900" b="1">
                <a:solidFill>
                  <a:srgbClr val="E65E52"/>
                </a:solidFill>
                <a:latin typeface="Calibri"/>
                <a:cs typeface="Calibri"/>
              </a:rPr>
              <a:t>	</a:t>
            </a:r>
            <a:r>
              <a:rPr dirty="0" sz="1900" b="1">
                <a:solidFill>
                  <a:srgbClr val="E65E52"/>
                </a:solidFill>
                <a:latin typeface="Calibri"/>
                <a:cs typeface="Calibri"/>
              </a:rPr>
              <a:t>(</a:t>
            </a:r>
            <a:r>
              <a:rPr dirty="0" sz="1900" spc="-5" b="1">
                <a:solidFill>
                  <a:srgbClr val="E65E52"/>
                </a:solidFill>
                <a:latin typeface="Calibri"/>
                <a:cs typeface="Calibri"/>
              </a:rPr>
              <a:t>а</a:t>
            </a:r>
            <a:r>
              <a:rPr dirty="0" sz="1900" spc="-15" b="1">
                <a:solidFill>
                  <a:srgbClr val="E65E52"/>
                </a:solidFill>
                <a:latin typeface="Calibri"/>
                <a:cs typeface="Calibri"/>
              </a:rPr>
              <a:t>р</a:t>
            </a:r>
            <a:r>
              <a:rPr dirty="0" sz="1900" spc="-30" b="1">
                <a:solidFill>
                  <a:srgbClr val="E65E52"/>
                </a:solidFill>
                <a:latin typeface="Calibri"/>
                <a:cs typeface="Calibri"/>
              </a:rPr>
              <a:t>г</a:t>
            </a:r>
            <a:r>
              <a:rPr dirty="0" sz="1900" spc="-40" b="1">
                <a:solidFill>
                  <a:srgbClr val="E65E52"/>
                </a:solidFill>
                <a:latin typeface="Calibri"/>
                <a:cs typeface="Calibri"/>
              </a:rPr>
              <a:t>у</a:t>
            </a:r>
            <a:r>
              <a:rPr dirty="0" sz="1900" spc="-15" b="1">
                <a:solidFill>
                  <a:srgbClr val="E65E52"/>
                </a:solidFill>
                <a:latin typeface="Calibri"/>
                <a:cs typeface="Calibri"/>
              </a:rPr>
              <a:t>м</a:t>
            </a:r>
            <a:r>
              <a:rPr dirty="0" sz="1900" b="1">
                <a:solidFill>
                  <a:srgbClr val="E65E52"/>
                </a:solidFill>
                <a:latin typeface="Calibri"/>
                <a:cs typeface="Calibri"/>
              </a:rPr>
              <a:t>е</a:t>
            </a:r>
            <a:r>
              <a:rPr dirty="0" sz="1900" spc="-35" b="1">
                <a:solidFill>
                  <a:srgbClr val="E65E52"/>
                </a:solidFill>
                <a:latin typeface="Calibri"/>
                <a:cs typeface="Calibri"/>
              </a:rPr>
              <a:t>н</a:t>
            </a:r>
            <a:r>
              <a:rPr dirty="0" sz="1900" b="1">
                <a:solidFill>
                  <a:srgbClr val="E65E52"/>
                </a:solidFill>
                <a:latin typeface="Calibri"/>
                <a:cs typeface="Calibri"/>
              </a:rPr>
              <a:t>т</a:t>
            </a:r>
            <a:r>
              <a:rPr dirty="0" sz="1900" spc="-5" b="1">
                <a:solidFill>
                  <a:srgbClr val="E65E52"/>
                </a:solidFill>
                <a:latin typeface="Calibri"/>
                <a:cs typeface="Calibri"/>
              </a:rPr>
              <a:t>ы</a:t>
            </a:r>
            <a:r>
              <a:rPr dirty="0" sz="1900" b="1">
                <a:solidFill>
                  <a:srgbClr val="E65E52"/>
                </a:solidFill>
                <a:latin typeface="Calibri"/>
                <a:cs typeface="Calibri"/>
              </a:rPr>
              <a:t>	</a:t>
            </a:r>
            <a:r>
              <a:rPr dirty="0" sz="1900" spc="-10" b="1">
                <a:solidFill>
                  <a:srgbClr val="E65E52"/>
                </a:solidFill>
                <a:latin typeface="Calibri"/>
                <a:cs typeface="Calibri"/>
              </a:rPr>
              <a:t>п</a:t>
            </a:r>
            <a:r>
              <a:rPr dirty="0" sz="1900" spc="-25" b="1">
                <a:solidFill>
                  <a:srgbClr val="E65E52"/>
                </a:solidFill>
                <a:latin typeface="Calibri"/>
                <a:cs typeface="Calibri"/>
              </a:rPr>
              <a:t>р</a:t>
            </a:r>
            <a:r>
              <a:rPr dirty="0" sz="1900" spc="-5" b="1">
                <a:solidFill>
                  <a:srgbClr val="E65E52"/>
                </a:solidFill>
                <a:latin typeface="Calibri"/>
                <a:cs typeface="Calibri"/>
              </a:rPr>
              <a:t>и</a:t>
            </a:r>
            <a:r>
              <a:rPr dirty="0" sz="1900" spc="-40" b="1">
                <a:solidFill>
                  <a:srgbClr val="E65E52"/>
                </a:solidFill>
                <a:latin typeface="Calibri"/>
                <a:cs typeface="Calibri"/>
              </a:rPr>
              <a:t>м</a:t>
            </a:r>
            <a:r>
              <a:rPr dirty="0" sz="1900" spc="-5" b="1">
                <a:solidFill>
                  <a:srgbClr val="E65E52"/>
                </a:solidFill>
                <a:latin typeface="Calibri"/>
                <a:cs typeface="Calibri"/>
              </a:rPr>
              <a:t>е</a:t>
            </a:r>
            <a:r>
              <a:rPr dirty="0" sz="1900" spc="-15" b="1">
                <a:solidFill>
                  <a:srgbClr val="E65E52"/>
                </a:solidFill>
                <a:latin typeface="Calibri"/>
                <a:cs typeface="Calibri"/>
              </a:rPr>
              <a:t>р</a:t>
            </a:r>
            <a:r>
              <a:rPr dirty="0" sz="1900" spc="-5" b="1">
                <a:solidFill>
                  <a:srgbClr val="E65E52"/>
                </a:solidFill>
                <a:latin typeface="Calibri"/>
                <a:cs typeface="Calibri"/>
              </a:rPr>
              <a:t>а</a:t>
            </a:r>
            <a:r>
              <a:rPr dirty="0" sz="1900" spc="-15" b="1">
                <a:solidFill>
                  <a:srgbClr val="E65E52"/>
                </a:solidFill>
                <a:latin typeface="Calibri"/>
                <a:cs typeface="Calibri"/>
              </a:rPr>
              <a:t>м</a:t>
            </a:r>
            <a:r>
              <a:rPr dirty="0" sz="1900" spc="-5" b="1">
                <a:solidFill>
                  <a:srgbClr val="E65E52"/>
                </a:solidFill>
                <a:latin typeface="Calibri"/>
                <a:cs typeface="Calibri"/>
              </a:rPr>
              <a:t>и</a:t>
            </a:r>
            <a:r>
              <a:rPr dirty="0" sz="1900" b="1">
                <a:solidFill>
                  <a:srgbClr val="E65E52"/>
                </a:solidFill>
                <a:latin typeface="Calibri"/>
                <a:cs typeface="Calibri"/>
              </a:rPr>
              <a:t>	</a:t>
            </a:r>
            <a:r>
              <a:rPr dirty="0" sz="1900" spc="-10" b="1">
                <a:solidFill>
                  <a:srgbClr val="E65E52"/>
                </a:solidFill>
                <a:latin typeface="Calibri"/>
                <a:cs typeface="Calibri"/>
              </a:rPr>
              <a:t>н</a:t>
            </a:r>
            <a:r>
              <a:rPr dirty="0" sz="1900" spc="-5" b="1">
                <a:solidFill>
                  <a:srgbClr val="E65E52"/>
                </a:solidFill>
                <a:latin typeface="Calibri"/>
                <a:cs typeface="Calibri"/>
              </a:rPr>
              <a:t>е</a:t>
            </a:r>
            <a:r>
              <a:rPr dirty="0" sz="1900" b="1">
                <a:solidFill>
                  <a:srgbClr val="E65E52"/>
                </a:solidFill>
                <a:latin typeface="Calibri"/>
                <a:cs typeface="Calibri"/>
              </a:rPr>
              <a:t>	</a:t>
            </a:r>
            <a:r>
              <a:rPr dirty="0" sz="1900" spc="-35" b="1">
                <a:solidFill>
                  <a:srgbClr val="E65E52"/>
                </a:solidFill>
                <a:latin typeface="Calibri"/>
                <a:cs typeface="Calibri"/>
              </a:rPr>
              <a:t>п</a:t>
            </a:r>
            <a:r>
              <a:rPr dirty="0" sz="1900" spc="-140" b="1">
                <a:solidFill>
                  <a:srgbClr val="E65E52"/>
                </a:solidFill>
                <a:latin typeface="Calibri"/>
                <a:cs typeface="Calibri"/>
              </a:rPr>
              <a:t>о</a:t>
            </a:r>
            <a:r>
              <a:rPr dirty="0" sz="1900" spc="-30" b="1">
                <a:solidFill>
                  <a:srgbClr val="E65E52"/>
                </a:solidFill>
                <a:latin typeface="Calibri"/>
                <a:cs typeface="Calibri"/>
              </a:rPr>
              <a:t>д</a:t>
            </a:r>
            <a:r>
              <a:rPr dirty="0" sz="1900" spc="-35" b="1">
                <a:solidFill>
                  <a:srgbClr val="E65E52"/>
                </a:solidFill>
                <a:latin typeface="Calibri"/>
                <a:cs typeface="Calibri"/>
              </a:rPr>
              <a:t>к</a:t>
            </a:r>
            <a:r>
              <a:rPr dirty="0" sz="1900" spc="-40" b="1">
                <a:solidFill>
                  <a:srgbClr val="E65E52"/>
                </a:solidFill>
                <a:latin typeface="Calibri"/>
                <a:cs typeface="Calibri"/>
              </a:rPr>
              <a:t>р</a:t>
            </a:r>
            <a:r>
              <a:rPr dirty="0" sz="1900" b="1">
                <a:solidFill>
                  <a:srgbClr val="E65E52"/>
                </a:solidFill>
                <a:latin typeface="Calibri"/>
                <a:cs typeface="Calibri"/>
              </a:rPr>
              <a:t>е</a:t>
            </a:r>
            <a:r>
              <a:rPr dirty="0" sz="1900" spc="-35" b="1">
                <a:solidFill>
                  <a:srgbClr val="E65E52"/>
                </a:solidFill>
                <a:latin typeface="Calibri"/>
                <a:cs typeface="Calibri"/>
              </a:rPr>
              <a:t>п</a:t>
            </a:r>
            <a:r>
              <a:rPr dirty="0" sz="1900" spc="-20" b="1">
                <a:solidFill>
                  <a:srgbClr val="E65E52"/>
                </a:solidFill>
                <a:latin typeface="Calibri"/>
                <a:cs typeface="Calibri"/>
              </a:rPr>
              <a:t>л</a:t>
            </a:r>
            <a:r>
              <a:rPr dirty="0" sz="1900" spc="-15" b="1">
                <a:solidFill>
                  <a:srgbClr val="E65E52"/>
                </a:solidFill>
                <a:latin typeface="Calibri"/>
                <a:cs typeface="Calibri"/>
              </a:rPr>
              <a:t>я</a:t>
            </a:r>
            <a:r>
              <a:rPr dirty="0" sz="1900" spc="-45" b="1">
                <a:solidFill>
                  <a:srgbClr val="E65E52"/>
                </a:solidFill>
                <a:latin typeface="Calibri"/>
                <a:cs typeface="Calibri"/>
              </a:rPr>
              <a:t>ю</a:t>
            </a:r>
            <a:r>
              <a:rPr dirty="0" sz="1900" spc="-50" b="1">
                <a:solidFill>
                  <a:srgbClr val="E65E52"/>
                </a:solidFill>
                <a:latin typeface="Calibri"/>
                <a:cs typeface="Calibri"/>
              </a:rPr>
              <a:t>т</a:t>
            </a:r>
            <a:r>
              <a:rPr dirty="0" sz="1900" spc="-35" b="1">
                <a:solidFill>
                  <a:srgbClr val="E65E52"/>
                </a:solidFill>
                <a:latin typeface="Calibri"/>
                <a:cs typeface="Calibri"/>
              </a:rPr>
              <a:t>с</a:t>
            </a:r>
            <a:r>
              <a:rPr dirty="0" sz="1900" spc="-40" b="1">
                <a:solidFill>
                  <a:srgbClr val="E65E52"/>
                </a:solidFill>
                <a:latin typeface="Calibri"/>
                <a:cs typeface="Calibri"/>
              </a:rPr>
              <a:t>я</a:t>
            </a:r>
            <a:r>
              <a:rPr dirty="0" sz="1900" b="1">
                <a:solidFill>
                  <a:srgbClr val="E65E52"/>
                </a:solidFill>
                <a:latin typeface="Calibri"/>
                <a:cs typeface="Calibri"/>
              </a:rPr>
              <a:t>)</a:t>
            </a:r>
            <a:r>
              <a:rPr dirty="0" sz="1900" spc="-5" b="1">
                <a:solidFill>
                  <a:srgbClr val="E65E52"/>
                </a:solidFill>
                <a:latin typeface="Calibri"/>
                <a:cs typeface="Calibri"/>
              </a:rPr>
              <a:t>.</a:t>
            </a:r>
            <a:r>
              <a:rPr dirty="0" sz="1900" b="1">
                <a:solidFill>
                  <a:srgbClr val="E65E52"/>
                </a:solidFill>
                <a:latin typeface="Calibri"/>
                <a:cs typeface="Calibri"/>
              </a:rPr>
              <a:t>	</a:t>
            </a:r>
            <a:r>
              <a:rPr dirty="0" sz="1900" spc="-40" b="1">
                <a:solidFill>
                  <a:srgbClr val="E65E52"/>
                </a:solidFill>
                <a:latin typeface="Calibri"/>
                <a:cs typeface="Calibri"/>
              </a:rPr>
              <a:t>В</a:t>
            </a:r>
            <a:r>
              <a:rPr dirty="0" sz="1900" spc="-5" b="1">
                <a:solidFill>
                  <a:srgbClr val="E65E52"/>
                </a:solidFill>
                <a:latin typeface="Calibri"/>
                <a:cs typeface="Calibri"/>
              </a:rPr>
              <a:t>о</a:t>
            </a:r>
            <a:r>
              <a:rPr dirty="0" sz="1900" b="1">
                <a:solidFill>
                  <a:srgbClr val="E65E52"/>
                </a:solidFill>
                <a:latin typeface="Calibri"/>
                <a:cs typeface="Calibri"/>
              </a:rPr>
              <a:t>	</a:t>
            </a:r>
            <a:r>
              <a:rPr dirty="0" sz="1900" spc="-10" b="1">
                <a:solidFill>
                  <a:srgbClr val="E65E52"/>
                </a:solidFill>
                <a:latin typeface="Calibri"/>
                <a:cs typeface="Calibri"/>
              </a:rPr>
              <a:t>вс</a:t>
            </a:r>
            <a:r>
              <a:rPr dirty="0" sz="1900" spc="-50" b="1">
                <a:solidFill>
                  <a:srgbClr val="E65E52"/>
                </a:solidFill>
                <a:latin typeface="Calibri"/>
                <a:cs typeface="Calibri"/>
              </a:rPr>
              <a:t>е</a:t>
            </a:r>
            <a:r>
              <a:rPr dirty="0" sz="1900" spc="-5" b="1">
                <a:solidFill>
                  <a:srgbClr val="E65E52"/>
                </a:solidFill>
                <a:latin typeface="Calibri"/>
                <a:cs typeface="Calibri"/>
              </a:rPr>
              <a:t>х</a:t>
            </a:r>
            <a:endParaRPr sz="1900">
              <a:latin typeface="Calibri"/>
              <a:cs typeface="Calibri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292404" y="4427463"/>
            <a:ext cx="8510905" cy="841375"/>
          </a:xfrm>
          <a:prstGeom prst="rect">
            <a:avLst/>
          </a:prstGeom>
        </p:spPr>
        <p:txBody>
          <a:bodyPr wrap="square" lIns="0" tIns="164465" rIns="0" bIns="0" rtlCol="0" vert="horz">
            <a:spAutoFit/>
          </a:bodyPr>
          <a:lstStyle/>
          <a:p>
            <a:pPr marL="85725">
              <a:lnSpc>
                <a:spcPct val="100000"/>
              </a:lnSpc>
              <a:spcBef>
                <a:spcPts val="1295"/>
              </a:spcBef>
            </a:pPr>
            <a:r>
              <a:rPr dirty="0" sz="1900" spc="-30" b="1">
                <a:solidFill>
                  <a:srgbClr val="E65E52"/>
                </a:solidFill>
                <a:latin typeface="Calibri"/>
                <a:cs typeface="Calibri"/>
              </a:rPr>
              <a:t>остальных</a:t>
            </a:r>
            <a:r>
              <a:rPr dirty="0" sz="1900" spc="105" b="1">
                <a:solidFill>
                  <a:srgbClr val="E65E52"/>
                </a:solidFill>
                <a:latin typeface="Calibri"/>
                <a:cs typeface="Calibri"/>
              </a:rPr>
              <a:t> </a:t>
            </a:r>
            <a:r>
              <a:rPr dirty="0" sz="1900" spc="-30" b="1">
                <a:solidFill>
                  <a:srgbClr val="E65E52"/>
                </a:solidFill>
                <a:latin typeface="Calibri"/>
                <a:cs typeface="Calibri"/>
              </a:rPr>
              <a:t>случаях</a:t>
            </a:r>
            <a:r>
              <a:rPr dirty="0" sz="1900" spc="85" b="1">
                <a:solidFill>
                  <a:srgbClr val="E65E52"/>
                </a:solidFill>
                <a:latin typeface="Calibri"/>
                <a:cs typeface="Calibri"/>
              </a:rPr>
              <a:t> </a:t>
            </a:r>
            <a:r>
              <a:rPr dirty="0" sz="1900" spc="-30" b="1">
                <a:solidFill>
                  <a:srgbClr val="E65E52"/>
                </a:solidFill>
                <a:latin typeface="Calibri"/>
                <a:cs typeface="Calibri"/>
              </a:rPr>
              <a:t>выставляется</a:t>
            </a:r>
            <a:r>
              <a:rPr dirty="0" sz="1900" spc="160" b="1">
                <a:solidFill>
                  <a:srgbClr val="E65E52"/>
                </a:solidFill>
                <a:latin typeface="Calibri"/>
                <a:cs typeface="Calibri"/>
              </a:rPr>
              <a:t> </a:t>
            </a:r>
            <a:r>
              <a:rPr dirty="0" sz="1900" b="1">
                <a:solidFill>
                  <a:srgbClr val="E65E52"/>
                </a:solidFill>
                <a:latin typeface="Calibri"/>
                <a:cs typeface="Calibri"/>
              </a:rPr>
              <a:t>«зачет».</a:t>
            </a:r>
            <a:endParaRPr sz="19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1025"/>
              </a:spcBef>
              <a:tabLst>
                <a:tab pos="384175" algn="l"/>
                <a:tab pos="1905635" algn="l"/>
                <a:tab pos="2146300" algn="l"/>
                <a:tab pos="3003550" algn="l"/>
                <a:tab pos="4161790" algn="l"/>
                <a:tab pos="5156200" algn="l"/>
                <a:tab pos="6263005" algn="l"/>
                <a:tab pos="7317740" algn="l"/>
              </a:tabLst>
            </a:pPr>
            <a:r>
              <a:rPr dirty="0" sz="1600" spc="-10" i="1">
                <a:latin typeface="Calibri"/>
                <a:cs typeface="Calibri"/>
              </a:rPr>
              <a:t>«</a:t>
            </a:r>
            <a:r>
              <a:rPr dirty="0" sz="1600" i="1">
                <a:solidFill>
                  <a:srgbClr val="001F5F"/>
                </a:solidFill>
                <a:latin typeface="Calibri"/>
                <a:cs typeface="Calibri"/>
              </a:rPr>
              <a:t>В</a:t>
            </a:r>
            <a:r>
              <a:rPr dirty="0" sz="1600" i="1">
                <a:solidFill>
                  <a:srgbClr val="001F5F"/>
                </a:solidFill>
                <a:latin typeface="Calibri"/>
                <a:cs typeface="Calibri"/>
              </a:rPr>
              <a:t>	</a:t>
            </a:r>
            <a:r>
              <a:rPr dirty="0" sz="1600" i="1">
                <a:solidFill>
                  <a:srgbClr val="001F5F"/>
                </a:solidFill>
                <a:latin typeface="Calibri"/>
                <a:cs typeface="Calibri"/>
              </a:rPr>
              <a:t>с</a:t>
            </a:r>
            <a:r>
              <a:rPr dirty="0" sz="1600" spc="-10" i="1">
                <a:solidFill>
                  <a:srgbClr val="001F5F"/>
                </a:solidFill>
                <a:latin typeface="Calibri"/>
                <a:cs typeface="Calibri"/>
              </a:rPr>
              <a:t>оо</a:t>
            </a:r>
            <a:r>
              <a:rPr dirty="0" sz="1600" i="1">
                <a:solidFill>
                  <a:srgbClr val="001F5F"/>
                </a:solidFill>
                <a:latin typeface="Calibri"/>
                <a:cs typeface="Calibri"/>
              </a:rPr>
              <a:t>тветс</a:t>
            </a:r>
            <a:r>
              <a:rPr dirty="0" sz="1600" spc="-20" i="1">
                <a:solidFill>
                  <a:srgbClr val="001F5F"/>
                </a:solidFill>
                <a:latin typeface="Calibri"/>
                <a:cs typeface="Calibri"/>
              </a:rPr>
              <a:t>т</a:t>
            </a:r>
            <a:r>
              <a:rPr dirty="0" sz="1600" i="1">
                <a:solidFill>
                  <a:srgbClr val="001F5F"/>
                </a:solidFill>
                <a:latin typeface="Calibri"/>
                <a:cs typeface="Calibri"/>
              </a:rPr>
              <a:t>в</a:t>
            </a:r>
            <a:r>
              <a:rPr dirty="0" sz="1600" spc="-15" i="1">
                <a:solidFill>
                  <a:srgbClr val="001F5F"/>
                </a:solidFill>
                <a:latin typeface="Calibri"/>
                <a:cs typeface="Calibri"/>
              </a:rPr>
              <a:t>и</a:t>
            </a:r>
            <a:r>
              <a:rPr dirty="0" sz="1600" i="1">
                <a:solidFill>
                  <a:srgbClr val="001F5F"/>
                </a:solidFill>
                <a:latin typeface="Calibri"/>
                <a:cs typeface="Calibri"/>
              </a:rPr>
              <a:t>и</a:t>
            </a:r>
            <a:r>
              <a:rPr dirty="0" sz="1600" i="1">
                <a:solidFill>
                  <a:srgbClr val="001F5F"/>
                </a:solidFill>
                <a:latin typeface="Calibri"/>
                <a:cs typeface="Calibri"/>
              </a:rPr>
              <a:t>	</a:t>
            </a:r>
            <a:r>
              <a:rPr dirty="0" sz="1600" i="1">
                <a:solidFill>
                  <a:srgbClr val="001F5F"/>
                </a:solidFill>
                <a:latin typeface="Calibri"/>
                <a:cs typeface="Calibri"/>
              </a:rPr>
              <a:t>с</a:t>
            </a:r>
            <a:r>
              <a:rPr dirty="0" sz="1600" i="1">
                <a:solidFill>
                  <a:srgbClr val="001F5F"/>
                </a:solidFill>
                <a:latin typeface="Calibri"/>
                <a:cs typeface="Calibri"/>
              </a:rPr>
              <a:t>	</a:t>
            </a:r>
            <a:r>
              <a:rPr dirty="0" sz="1600" spc="-10" i="1">
                <a:solidFill>
                  <a:srgbClr val="001F5F"/>
                </a:solidFill>
                <a:latin typeface="Calibri"/>
                <a:cs typeface="Calibri"/>
              </a:rPr>
              <a:t>д</a:t>
            </a:r>
            <a:r>
              <a:rPr dirty="0" sz="1600" spc="-15" i="1">
                <a:solidFill>
                  <a:srgbClr val="001F5F"/>
                </a:solidFill>
                <a:latin typeface="Calibri"/>
                <a:cs typeface="Calibri"/>
              </a:rPr>
              <a:t>а</a:t>
            </a:r>
            <a:r>
              <a:rPr dirty="0" sz="1600" spc="-10" i="1">
                <a:solidFill>
                  <a:srgbClr val="001F5F"/>
                </a:solidFill>
                <a:latin typeface="Calibri"/>
                <a:cs typeface="Calibri"/>
              </a:rPr>
              <a:t>нн</a:t>
            </a:r>
            <a:r>
              <a:rPr dirty="0" sz="1600" spc="10" i="1">
                <a:solidFill>
                  <a:srgbClr val="001F5F"/>
                </a:solidFill>
                <a:latin typeface="Calibri"/>
                <a:cs typeface="Calibri"/>
              </a:rPr>
              <a:t>ы</a:t>
            </a:r>
            <a:r>
              <a:rPr dirty="0" sz="1600" spc="5" i="1">
                <a:solidFill>
                  <a:srgbClr val="001F5F"/>
                </a:solidFill>
                <a:latin typeface="Calibri"/>
                <a:cs typeface="Calibri"/>
              </a:rPr>
              <a:t>м</a:t>
            </a:r>
            <a:r>
              <a:rPr dirty="0" sz="1600" i="1">
                <a:solidFill>
                  <a:srgbClr val="001F5F"/>
                </a:solidFill>
                <a:latin typeface="Calibri"/>
                <a:cs typeface="Calibri"/>
              </a:rPr>
              <a:t>	</a:t>
            </a:r>
            <a:r>
              <a:rPr dirty="0" sz="1600" i="1">
                <a:solidFill>
                  <a:srgbClr val="001F5F"/>
                </a:solidFill>
                <a:latin typeface="Calibri"/>
                <a:cs typeface="Calibri"/>
              </a:rPr>
              <a:t>к</a:t>
            </a:r>
            <a:r>
              <a:rPr dirty="0" sz="1600" spc="-15" i="1">
                <a:solidFill>
                  <a:srgbClr val="001F5F"/>
                </a:solidFill>
                <a:latin typeface="Calibri"/>
                <a:cs typeface="Calibri"/>
              </a:rPr>
              <a:t>ри</a:t>
            </a:r>
            <a:r>
              <a:rPr dirty="0" sz="1600" spc="5" i="1">
                <a:solidFill>
                  <a:srgbClr val="001F5F"/>
                </a:solidFill>
                <a:latin typeface="Calibri"/>
                <a:cs typeface="Calibri"/>
              </a:rPr>
              <a:t>те</a:t>
            </a:r>
            <a:r>
              <a:rPr dirty="0" sz="1600" spc="-15" i="1">
                <a:solidFill>
                  <a:srgbClr val="001F5F"/>
                </a:solidFill>
                <a:latin typeface="Calibri"/>
                <a:cs typeface="Calibri"/>
              </a:rPr>
              <a:t>ри</a:t>
            </a:r>
            <a:r>
              <a:rPr dirty="0" sz="1600" i="1">
                <a:solidFill>
                  <a:srgbClr val="001F5F"/>
                </a:solidFill>
                <a:latin typeface="Calibri"/>
                <a:cs typeface="Calibri"/>
              </a:rPr>
              <a:t>ем</a:t>
            </a:r>
            <a:r>
              <a:rPr dirty="0" sz="1600" i="1">
                <a:solidFill>
                  <a:srgbClr val="001F5F"/>
                </a:solidFill>
                <a:latin typeface="Calibri"/>
                <a:cs typeface="Calibri"/>
              </a:rPr>
              <a:t>	</a:t>
            </a:r>
            <a:r>
              <a:rPr dirty="0" sz="1600" spc="-5" i="1">
                <a:solidFill>
                  <a:srgbClr val="001F5F"/>
                </a:solidFill>
                <a:latin typeface="Calibri"/>
                <a:cs typeface="Calibri"/>
              </a:rPr>
              <a:t>уч</a:t>
            </a:r>
            <a:r>
              <a:rPr dirty="0" sz="1600" spc="-15" i="1">
                <a:solidFill>
                  <a:srgbClr val="001F5F"/>
                </a:solidFill>
                <a:latin typeface="Calibri"/>
                <a:cs typeface="Calibri"/>
              </a:rPr>
              <a:t>а</a:t>
            </a:r>
            <a:r>
              <a:rPr dirty="0" sz="1600" i="1">
                <a:solidFill>
                  <a:srgbClr val="001F5F"/>
                </a:solidFill>
                <a:latin typeface="Calibri"/>
                <a:cs typeface="Calibri"/>
              </a:rPr>
              <a:t>стн</a:t>
            </a:r>
            <a:r>
              <a:rPr dirty="0" sz="1600" spc="-15" i="1">
                <a:solidFill>
                  <a:srgbClr val="001F5F"/>
                </a:solidFill>
                <a:latin typeface="Calibri"/>
                <a:cs typeface="Calibri"/>
              </a:rPr>
              <a:t>и</a:t>
            </a:r>
            <a:r>
              <a:rPr dirty="0" sz="1600" i="1">
                <a:solidFill>
                  <a:srgbClr val="001F5F"/>
                </a:solidFill>
                <a:latin typeface="Calibri"/>
                <a:cs typeface="Calibri"/>
              </a:rPr>
              <a:t>к</a:t>
            </a:r>
            <a:r>
              <a:rPr dirty="0" sz="1600" i="1">
                <a:solidFill>
                  <a:srgbClr val="001F5F"/>
                </a:solidFill>
                <a:latin typeface="Calibri"/>
                <a:cs typeface="Calibri"/>
              </a:rPr>
              <a:t>	</a:t>
            </a:r>
            <a:r>
              <a:rPr dirty="0" sz="1600" spc="-15" i="1">
                <a:solidFill>
                  <a:srgbClr val="001F5F"/>
                </a:solidFill>
                <a:latin typeface="Calibri"/>
                <a:cs typeface="Calibri"/>
              </a:rPr>
              <a:t>и</a:t>
            </a:r>
            <a:r>
              <a:rPr dirty="0" sz="1600" spc="5" i="1">
                <a:solidFill>
                  <a:srgbClr val="001F5F"/>
                </a:solidFill>
                <a:latin typeface="Calibri"/>
                <a:cs typeface="Calibri"/>
              </a:rPr>
              <a:t>т</a:t>
            </a:r>
            <a:r>
              <a:rPr dirty="0" sz="1600" spc="-10" i="1">
                <a:solidFill>
                  <a:srgbClr val="001F5F"/>
                </a:solidFill>
                <a:latin typeface="Calibri"/>
                <a:cs typeface="Calibri"/>
              </a:rPr>
              <a:t>о</a:t>
            </a:r>
            <a:r>
              <a:rPr dirty="0" sz="1600" spc="10" i="1">
                <a:solidFill>
                  <a:srgbClr val="001F5F"/>
                </a:solidFill>
                <a:latin typeface="Calibri"/>
                <a:cs typeface="Calibri"/>
              </a:rPr>
              <a:t>г</a:t>
            </a:r>
            <a:r>
              <a:rPr dirty="0" sz="1600" spc="-10" i="1">
                <a:solidFill>
                  <a:srgbClr val="001F5F"/>
                </a:solidFill>
                <a:latin typeface="Calibri"/>
                <a:cs typeface="Calibri"/>
              </a:rPr>
              <a:t>о</a:t>
            </a:r>
            <a:r>
              <a:rPr dirty="0" sz="1600" i="1">
                <a:solidFill>
                  <a:srgbClr val="001F5F"/>
                </a:solidFill>
                <a:latin typeface="Calibri"/>
                <a:cs typeface="Calibri"/>
              </a:rPr>
              <a:t>в</a:t>
            </a:r>
            <a:r>
              <a:rPr dirty="0" sz="1600" spc="-15" i="1">
                <a:solidFill>
                  <a:srgbClr val="001F5F"/>
                </a:solidFill>
                <a:latin typeface="Calibri"/>
                <a:cs typeface="Calibri"/>
              </a:rPr>
              <a:t>о</a:t>
            </a:r>
            <a:r>
              <a:rPr dirty="0" sz="1600" spc="10" i="1">
                <a:solidFill>
                  <a:srgbClr val="001F5F"/>
                </a:solidFill>
                <a:latin typeface="Calibri"/>
                <a:cs typeface="Calibri"/>
              </a:rPr>
              <a:t>г</a:t>
            </a:r>
            <a:r>
              <a:rPr dirty="0" sz="1600" i="1">
                <a:solidFill>
                  <a:srgbClr val="001F5F"/>
                </a:solidFill>
                <a:latin typeface="Calibri"/>
                <a:cs typeface="Calibri"/>
              </a:rPr>
              <a:t>о</a:t>
            </a:r>
            <a:r>
              <a:rPr dirty="0" sz="1600" i="1">
                <a:solidFill>
                  <a:srgbClr val="001F5F"/>
                </a:solidFill>
                <a:latin typeface="Calibri"/>
                <a:cs typeface="Calibri"/>
              </a:rPr>
              <a:t>	</a:t>
            </a:r>
            <a:r>
              <a:rPr dirty="0" sz="1600" i="1">
                <a:solidFill>
                  <a:srgbClr val="001F5F"/>
                </a:solidFill>
                <a:latin typeface="Calibri"/>
                <a:cs typeface="Calibri"/>
              </a:rPr>
              <a:t>с</a:t>
            </a:r>
            <a:r>
              <a:rPr dirty="0" sz="1600" spc="-10" i="1">
                <a:solidFill>
                  <a:srgbClr val="001F5F"/>
                </a:solidFill>
                <a:latin typeface="Calibri"/>
                <a:cs typeface="Calibri"/>
              </a:rPr>
              <a:t>оч</a:t>
            </a:r>
            <a:r>
              <a:rPr dirty="0" sz="1600" spc="-15" i="1">
                <a:solidFill>
                  <a:srgbClr val="001F5F"/>
                </a:solidFill>
                <a:latin typeface="Calibri"/>
                <a:cs typeface="Calibri"/>
              </a:rPr>
              <a:t>и</a:t>
            </a:r>
            <a:r>
              <a:rPr dirty="0" sz="1600" spc="-10" i="1">
                <a:solidFill>
                  <a:srgbClr val="001F5F"/>
                </a:solidFill>
                <a:latin typeface="Calibri"/>
                <a:cs typeface="Calibri"/>
              </a:rPr>
              <a:t>н</a:t>
            </a:r>
            <a:r>
              <a:rPr dirty="0" sz="1600" i="1">
                <a:solidFill>
                  <a:srgbClr val="001F5F"/>
                </a:solidFill>
                <a:latin typeface="Calibri"/>
                <a:cs typeface="Calibri"/>
              </a:rPr>
              <a:t>е</a:t>
            </a:r>
            <a:r>
              <a:rPr dirty="0" sz="1600" spc="-10" i="1">
                <a:solidFill>
                  <a:srgbClr val="001F5F"/>
                </a:solidFill>
                <a:latin typeface="Calibri"/>
                <a:cs typeface="Calibri"/>
              </a:rPr>
              <a:t>н</a:t>
            </a:r>
            <a:r>
              <a:rPr dirty="0" sz="1600" spc="-15" i="1">
                <a:solidFill>
                  <a:srgbClr val="001F5F"/>
                </a:solidFill>
                <a:latin typeface="Calibri"/>
                <a:cs typeface="Calibri"/>
              </a:rPr>
              <a:t>и</a:t>
            </a:r>
            <a:r>
              <a:rPr dirty="0" sz="1600" i="1">
                <a:solidFill>
                  <a:srgbClr val="001F5F"/>
                </a:solidFill>
                <a:latin typeface="Calibri"/>
                <a:cs typeface="Calibri"/>
              </a:rPr>
              <a:t>я</a:t>
            </a:r>
            <a:r>
              <a:rPr dirty="0" sz="1600" i="1">
                <a:solidFill>
                  <a:srgbClr val="001F5F"/>
                </a:solidFill>
                <a:latin typeface="Calibri"/>
                <a:cs typeface="Calibri"/>
              </a:rPr>
              <a:t>	</a:t>
            </a:r>
            <a:r>
              <a:rPr dirty="0" sz="1600" i="1">
                <a:solidFill>
                  <a:srgbClr val="001F5F"/>
                </a:solidFill>
                <a:latin typeface="Calibri"/>
                <a:cs typeface="Calibri"/>
              </a:rPr>
              <a:t>п</a:t>
            </a:r>
            <a:r>
              <a:rPr dirty="0" sz="1600" spc="-10" i="1">
                <a:solidFill>
                  <a:srgbClr val="001F5F"/>
                </a:solidFill>
                <a:latin typeface="Calibri"/>
                <a:cs typeface="Calibri"/>
              </a:rPr>
              <a:t>од</a:t>
            </a:r>
            <a:r>
              <a:rPr dirty="0" sz="1600" i="1">
                <a:solidFill>
                  <a:srgbClr val="001F5F"/>
                </a:solidFill>
                <a:latin typeface="Calibri"/>
                <a:cs typeface="Calibri"/>
              </a:rPr>
              <a:t>к</a:t>
            </a:r>
            <a:r>
              <a:rPr dirty="0" sz="1600" spc="-15" i="1">
                <a:solidFill>
                  <a:srgbClr val="001F5F"/>
                </a:solidFill>
                <a:latin typeface="Calibri"/>
                <a:cs typeface="Calibri"/>
              </a:rPr>
              <a:t>р</a:t>
            </a:r>
            <a:r>
              <a:rPr dirty="0" sz="1600" i="1">
                <a:solidFill>
                  <a:srgbClr val="001F5F"/>
                </a:solidFill>
                <a:latin typeface="Calibri"/>
                <a:cs typeface="Calibri"/>
              </a:rPr>
              <a:t>епляет</a:t>
            </a:r>
            <a:endParaRPr sz="1600">
              <a:latin typeface="Calibri"/>
              <a:cs typeface="Calibri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292404" y="5243271"/>
            <a:ext cx="8521700" cy="149098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algn="just" marL="12700" marR="5080">
              <a:lnSpc>
                <a:spcPct val="100000"/>
              </a:lnSpc>
              <a:spcBef>
                <a:spcPts val="110"/>
              </a:spcBef>
            </a:pPr>
            <a:r>
              <a:rPr dirty="0" sz="1600" spc="-10" i="1">
                <a:solidFill>
                  <a:srgbClr val="001F5F"/>
                </a:solidFill>
                <a:latin typeface="Calibri"/>
                <a:cs typeface="Calibri"/>
              </a:rPr>
              <a:t>аргументы</a:t>
            </a:r>
            <a:r>
              <a:rPr dirty="0" sz="1600" spc="-5" i="1">
                <a:solidFill>
                  <a:srgbClr val="001F5F"/>
                </a:solidFill>
                <a:latin typeface="Calibri"/>
                <a:cs typeface="Calibri"/>
              </a:rPr>
              <a:t> примерами</a:t>
            </a:r>
            <a:r>
              <a:rPr dirty="0" sz="1600" i="1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dirty="0" sz="1600" spc="-5" i="1">
                <a:solidFill>
                  <a:srgbClr val="001F5F"/>
                </a:solidFill>
                <a:latin typeface="Calibri"/>
                <a:cs typeface="Calibri"/>
              </a:rPr>
              <a:t>из</a:t>
            </a:r>
            <a:r>
              <a:rPr dirty="0" sz="1600" i="1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dirty="0" sz="1600" spc="-25" b="1" i="1">
                <a:solidFill>
                  <a:srgbClr val="001F5F"/>
                </a:solidFill>
                <a:latin typeface="Calibri"/>
                <a:cs typeface="Calibri"/>
              </a:rPr>
              <a:t>опубликованных</a:t>
            </a:r>
            <a:r>
              <a:rPr dirty="0" sz="1600" spc="-20" b="1" i="1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dirty="0" sz="1600" spc="-10" i="1">
                <a:solidFill>
                  <a:srgbClr val="001F5F"/>
                </a:solidFill>
                <a:latin typeface="Calibri"/>
                <a:cs typeface="Calibri"/>
              </a:rPr>
              <a:t>литературных</a:t>
            </a:r>
            <a:r>
              <a:rPr dirty="0" sz="1600" spc="-5" i="1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dirty="0" sz="1600" spc="-15" i="1">
                <a:solidFill>
                  <a:srgbClr val="001F5F"/>
                </a:solidFill>
                <a:latin typeface="Calibri"/>
                <a:cs typeface="Calibri"/>
              </a:rPr>
              <a:t>произведений.</a:t>
            </a:r>
            <a:r>
              <a:rPr dirty="0" sz="1600" spc="-10" i="1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dirty="0" sz="1600" i="1">
                <a:solidFill>
                  <a:srgbClr val="001F5F"/>
                </a:solidFill>
                <a:latin typeface="Calibri"/>
                <a:cs typeface="Calibri"/>
              </a:rPr>
              <a:t>При</a:t>
            </a:r>
            <a:r>
              <a:rPr dirty="0" sz="1600" spc="5" i="1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dirty="0" sz="1600" spc="-10" i="1">
                <a:solidFill>
                  <a:srgbClr val="001F5F"/>
                </a:solidFill>
                <a:latin typeface="Calibri"/>
                <a:cs typeface="Calibri"/>
              </a:rPr>
              <a:t>написании </a:t>
            </a:r>
            <a:r>
              <a:rPr dirty="0" sz="1600" spc="-5" i="1">
                <a:solidFill>
                  <a:srgbClr val="001F5F"/>
                </a:solidFill>
                <a:latin typeface="Calibri"/>
                <a:cs typeface="Calibri"/>
              </a:rPr>
              <a:t> итогового</a:t>
            </a:r>
            <a:r>
              <a:rPr dirty="0" sz="1600" i="1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dirty="0" sz="1600" spc="-10" i="1">
                <a:solidFill>
                  <a:srgbClr val="001F5F"/>
                </a:solidFill>
                <a:latin typeface="Calibri"/>
                <a:cs typeface="Calibri"/>
              </a:rPr>
              <a:t>сочинения</a:t>
            </a:r>
            <a:r>
              <a:rPr dirty="0" sz="1600" spc="-5" i="1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dirty="0" sz="1600" spc="-15" i="1">
                <a:solidFill>
                  <a:srgbClr val="001F5F"/>
                </a:solidFill>
                <a:latin typeface="Calibri"/>
                <a:cs typeface="Calibri"/>
              </a:rPr>
              <a:t>участник</a:t>
            </a:r>
            <a:r>
              <a:rPr dirty="0" sz="1600" spc="-10" i="1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dirty="0" sz="1600" spc="-30" i="1">
                <a:solidFill>
                  <a:srgbClr val="001F5F"/>
                </a:solidFill>
                <a:latin typeface="Calibri"/>
                <a:cs typeface="Calibri"/>
              </a:rPr>
              <a:t>должен</a:t>
            </a:r>
            <a:r>
              <a:rPr dirty="0" sz="1600" spc="-25" i="1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dirty="0" sz="1600" spc="-5" i="1">
                <a:solidFill>
                  <a:srgbClr val="001F5F"/>
                </a:solidFill>
                <a:latin typeface="Calibri"/>
                <a:cs typeface="Calibri"/>
              </a:rPr>
              <a:t>строить</a:t>
            </a:r>
            <a:r>
              <a:rPr dirty="0" sz="1600" i="1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dirty="0" sz="1600" spc="-20" i="1">
                <a:solidFill>
                  <a:srgbClr val="001F5F"/>
                </a:solidFill>
                <a:latin typeface="Calibri"/>
                <a:cs typeface="Calibri"/>
              </a:rPr>
              <a:t>рассуждение,</a:t>
            </a:r>
            <a:r>
              <a:rPr dirty="0" sz="1600" spc="325" i="1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dirty="0" sz="1600" spc="-25" i="1">
                <a:solidFill>
                  <a:srgbClr val="001F5F"/>
                </a:solidFill>
                <a:latin typeface="Calibri"/>
                <a:cs typeface="Calibri"/>
              </a:rPr>
              <a:t>доказывая</a:t>
            </a:r>
            <a:r>
              <a:rPr dirty="0" sz="1600" spc="-20" i="1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dirty="0" sz="1600" i="1">
                <a:solidFill>
                  <a:srgbClr val="001F5F"/>
                </a:solidFill>
                <a:latin typeface="Calibri"/>
                <a:cs typeface="Calibri"/>
              </a:rPr>
              <a:t>свою</a:t>
            </a:r>
            <a:r>
              <a:rPr dirty="0" sz="1600" spc="5" i="1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dirty="0" sz="1600" spc="-5" i="1">
                <a:solidFill>
                  <a:srgbClr val="001F5F"/>
                </a:solidFill>
                <a:latin typeface="Calibri"/>
                <a:cs typeface="Calibri"/>
              </a:rPr>
              <a:t>позицию, </a:t>
            </a:r>
            <a:r>
              <a:rPr dirty="0" sz="1600" i="1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dirty="0" sz="1600" spc="-25" i="1">
                <a:solidFill>
                  <a:srgbClr val="001F5F"/>
                </a:solidFill>
                <a:latin typeface="Calibri"/>
                <a:cs typeface="Calibri"/>
              </a:rPr>
              <a:t>формулируя </a:t>
            </a:r>
            <a:r>
              <a:rPr dirty="0" sz="1600" spc="-5" i="1">
                <a:solidFill>
                  <a:srgbClr val="001F5F"/>
                </a:solidFill>
                <a:latin typeface="Calibri"/>
                <a:cs typeface="Calibri"/>
              </a:rPr>
              <a:t>аргументы (они </a:t>
            </a:r>
            <a:r>
              <a:rPr dirty="0" sz="1600" spc="-5" b="1" i="1">
                <a:solidFill>
                  <a:srgbClr val="001F5F"/>
                </a:solidFill>
                <a:latin typeface="Calibri"/>
                <a:cs typeface="Calibri"/>
              </a:rPr>
              <a:t>могут включать </a:t>
            </a:r>
            <a:r>
              <a:rPr dirty="0" sz="1600" b="1" i="1">
                <a:solidFill>
                  <a:srgbClr val="001F5F"/>
                </a:solidFill>
                <a:latin typeface="Calibri"/>
                <a:cs typeface="Calibri"/>
              </a:rPr>
              <a:t>и </a:t>
            </a:r>
            <a:r>
              <a:rPr dirty="0" sz="1600" spc="-10" b="1" i="1">
                <a:solidFill>
                  <a:srgbClr val="001F5F"/>
                </a:solidFill>
                <a:latin typeface="Calibri"/>
                <a:cs typeface="Calibri"/>
              </a:rPr>
              <a:t>примеры </a:t>
            </a:r>
            <a:r>
              <a:rPr dirty="0" sz="1600" spc="-5" b="1" i="1">
                <a:solidFill>
                  <a:srgbClr val="001F5F"/>
                </a:solidFill>
                <a:latin typeface="Calibri"/>
                <a:cs typeface="Calibri"/>
              </a:rPr>
              <a:t>из </a:t>
            </a:r>
            <a:r>
              <a:rPr dirty="0" sz="1600" b="1" i="1">
                <a:solidFill>
                  <a:srgbClr val="001F5F"/>
                </a:solidFill>
                <a:latin typeface="Calibri"/>
                <a:cs typeface="Calibri"/>
              </a:rPr>
              <a:t>личного опыта</a:t>
            </a:r>
            <a:r>
              <a:rPr dirty="0" sz="1600" i="1">
                <a:solidFill>
                  <a:srgbClr val="001F5F"/>
                </a:solidFill>
                <a:latin typeface="Calibri"/>
                <a:cs typeface="Calibri"/>
              </a:rPr>
              <a:t>). </a:t>
            </a:r>
            <a:r>
              <a:rPr dirty="0" sz="1600" spc="-15" i="1">
                <a:solidFill>
                  <a:srgbClr val="001F5F"/>
                </a:solidFill>
                <a:latin typeface="Calibri"/>
                <a:cs typeface="Calibri"/>
              </a:rPr>
              <a:t>Обязательным </a:t>
            </a:r>
            <a:r>
              <a:rPr dirty="0" sz="1600" spc="-10" i="1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dirty="0" sz="1600" spc="-5" i="1">
                <a:solidFill>
                  <a:srgbClr val="001F5F"/>
                </a:solidFill>
                <a:latin typeface="Calibri"/>
                <a:cs typeface="Calibri"/>
              </a:rPr>
              <a:t>требованием</a:t>
            </a:r>
            <a:r>
              <a:rPr dirty="0" sz="1600" i="1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dirty="0" sz="1600" spc="-15" i="1">
                <a:solidFill>
                  <a:srgbClr val="001F5F"/>
                </a:solidFill>
                <a:latin typeface="Calibri"/>
                <a:cs typeface="Calibri"/>
              </a:rPr>
              <a:t>является</a:t>
            </a:r>
            <a:r>
              <a:rPr dirty="0" sz="1600" spc="-10" i="1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dirty="0" sz="1600" spc="-15" i="1">
                <a:solidFill>
                  <a:srgbClr val="001F5F"/>
                </a:solidFill>
                <a:latin typeface="Calibri"/>
                <a:cs typeface="Calibri"/>
              </a:rPr>
              <a:t>подкрепление</a:t>
            </a:r>
            <a:r>
              <a:rPr dirty="0" sz="1600" spc="-10" i="1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dirty="0" sz="1600" spc="-15" i="1">
                <a:solidFill>
                  <a:srgbClr val="001F5F"/>
                </a:solidFill>
                <a:latin typeface="Calibri"/>
                <a:cs typeface="Calibri"/>
              </a:rPr>
              <a:t>аргументов</a:t>
            </a:r>
            <a:r>
              <a:rPr dirty="0" sz="1600" spc="-10" i="1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dirty="0" sz="1600" spc="-25" b="1" i="1">
                <a:solidFill>
                  <a:srgbClr val="001F5F"/>
                </a:solidFill>
                <a:latin typeface="Calibri"/>
                <a:cs typeface="Calibri"/>
              </a:rPr>
              <a:t>хотя</a:t>
            </a:r>
            <a:r>
              <a:rPr dirty="0" sz="1600" spc="-20" b="1" i="1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dirty="0" sz="1600" spc="5" b="1" i="1">
                <a:solidFill>
                  <a:srgbClr val="001F5F"/>
                </a:solidFill>
                <a:latin typeface="Calibri"/>
                <a:cs typeface="Calibri"/>
              </a:rPr>
              <a:t>бы</a:t>
            </a:r>
            <a:r>
              <a:rPr dirty="0" sz="1600" spc="10" b="1" i="1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dirty="0" sz="1600" spc="-5" b="1" i="1">
                <a:solidFill>
                  <a:srgbClr val="001F5F"/>
                </a:solidFill>
                <a:latin typeface="Calibri"/>
                <a:cs typeface="Calibri"/>
              </a:rPr>
              <a:t>одним</a:t>
            </a:r>
            <a:r>
              <a:rPr dirty="0" sz="1600" b="1" i="1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dirty="0" sz="1600" spc="-5" b="1" i="1">
                <a:solidFill>
                  <a:srgbClr val="001F5F"/>
                </a:solidFill>
                <a:latin typeface="Calibri"/>
                <a:cs typeface="Calibri"/>
              </a:rPr>
              <a:t>примером</a:t>
            </a:r>
            <a:r>
              <a:rPr dirty="0" sz="1600" b="1" i="1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dirty="0" sz="1600" spc="-5" b="1" i="1">
                <a:solidFill>
                  <a:srgbClr val="001F5F"/>
                </a:solidFill>
                <a:latin typeface="Calibri"/>
                <a:cs typeface="Calibri"/>
              </a:rPr>
              <a:t>из </a:t>
            </a:r>
            <a:r>
              <a:rPr dirty="0" sz="1600" b="1" i="1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dirty="0" sz="1600" spc="-15" b="1" i="1">
                <a:solidFill>
                  <a:srgbClr val="001F5F"/>
                </a:solidFill>
                <a:latin typeface="Calibri"/>
                <a:cs typeface="Calibri"/>
              </a:rPr>
              <a:t>опубликованных</a:t>
            </a:r>
            <a:r>
              <a:rPr dirty="0" sz="1600" spc="-135" b="1" i="1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dirty="0" sz="1600" b="1" i="1">
                <a:solidFill>
                  <a:srgbClr val="001F5F"/>
                </a:solidFill>
                <a:latin typeface="Calibri"/>
                <a:cs typeface="Calibri"/>
              </a:rPr>
              <a:t>литературных</a:t>
            </a:r>
            <a:r>
              <a:rPr dirty="0" sz="1600" spc="-15" b="1" i="1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dirty="0" sz="1600" spc="-5" b="1" i="1">
                <a:solidFill>
                  <a:srgbClr val="001F5F"/>
                </a:solidFill>
                <a:latin typeface="Calibri"/>
                <a:cs typeface="Calibri"/>
              </a:rPr>
              <a:t>произведений</a:t>
            </a:r>
            <a:r>
              <a:rPr dirty="0" sz="1600" spc="5" b="1" i="1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dirty="0" sz="1600" b="1" i="1">
                <a:solidFill>
                  <a:srgbClr val="001F5F"/>
                </a:solidFill>
                <a:latin typeface="Calibri"/>
                <a:cs typeface="Calibri"/>
              </a:rPr>
              <a:t>(достаточно</a:t>
            </a:r>
            <a:r>
              <a:rPr dirty="0" sz="1600" spc="15" b="1" i="1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dirty="0" sz="1600" spc="-5" b="1" i="1">
                <a:solidFill>
                  <a:srgbClr val="001F5F"/>
                </a:solidFill>
                <a:latin typeface="Calibri"/>
                <a:cs typeface="Calibri"/>
              </a:rPr>
              <a:t>одного примера)»</a:t>
            </a:r>
            <a:r>
              <a:rPr dirty="0" sz="1600" spc="-5" i="1">
                <a:solidFill>
                  <a:srgbClr val="001F5F"/>
                </a:solidFill>
                <a:latin typeface="Calibri"/>
                <a:cs typeface="Calibri"/>
              </a:rPr>
              <a:t>.</a:t>
            </a:r>
            <a:endParaRPr sz="1600">
              <a:latin typeface="Calibri"/>
              <a:cs typeface="Calibri"/>
            </a:endParaRPr>
          </a:p>
          <a:p>
            <a:pPr algn="just" marL="12700">
              <a:lnSpc>
                <a:spcPct val="100000"/>
              </a:lnSpc>
              <a:spcBef>
                <a:spcPts val="5"/>
              </a:spcBef>
            </a:pPr>
            <a:r>
              <a:rPr dirty="0" sz="1600" spc="-10" i="1">
                <a:solidFill>
                  <a:srgbClr val="001F5F"/>
                </a:solidFill>
                <a:latin typeface="Calibri"/>
                <a:cs typeface="Calibri"/>
              </a:rPr>
              <a:t>(М</a:t>
            </a:r>
            <a:r>
              <a:rPr dirty="0" sz="1600" i="1">
                <a:solidFill>
                  <a:srgbClr val="001F5F"/>
                </a:solidFill>
                <a:latin typeface="Calibri"/>
                <a:cs typeface="Calibri"/>
              </a:rPr>
              <a:t>Р</a:t>
            </a:r>
            <a:r>
              <a:rPr dirty="0" sz="1600" spc="-90" i="1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dirty="0" sz="1600" i="1">
                <a:solidFill>
                  <a:srgbClr val="001F5F"/>
                </a:solidFill>
                <a:latin typeface="Calibri"/>
                <a:cs typeface="Calibri"/>
              </a:rPr>
              <a:t>п.5.2.6</a:t>
            </a:r>
            <a:r>
              <a:rPr dirty="0" sz="1600" spc="-145" i="1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dirty="0" sz="1600" i="1">
                <a:solidFill>
                  <a:srgbClr val="001F5F"/>
                </a:solidFill>
                <a:latin typeface="Calibri"/>
                <a:cs typeface="Calibri"/>
              </a:rPr>
              <a:t>с.32)</a:t>
            </a:r>
            <a:endParaRPr sz="16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6464806"/>
            <a:ext cx="786765" cy="393065"/>
          </a:xfrm>
          <a:custGeom>
            <a:avLst/>
            <a:gdLst/>
            <a:ahLst/>
            <a:cxnLst/>
            <a:rect l="l" t="t" r="r" b="b"/>
            <a:pathLst>
              <a:path w="786765" h="393065">
                <a:moveTo>
                  <a:pt x="786257" y="0"/>
                </a:moveTo>
                <a:lnTo>
                  <a:pt x="0" y="0"/>
                </a:lnTo>
                <a:lnTo>
                  <a:pt x="0" y="392810"/>
                </a:lnTo>
                <a:lnTo>
                  <a:pt x="786257" y="392810"/>
                </a:lnTo>
                <a:lnTo>
                  <a:pt x="786257" y="0"/>
                </a:lnTo>
                <a:close/>
              </a:path>
            </a:pathLst>
          </a:custGeom>
          <a:solidFill>
            <a:srgbClr val="E6E6E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0" y="6071615"/>
            <a:ext cx="786765" cy="338455"/>
          </a:xfrm>
          <a:custGeom>
            <a:avLst/>
            <a:gdLst/>
            <a:ahLst/>
            <a:cxnLst/>
            <a:rect l="l" t="t" r="r" b="b"/>
            <a:pathLst>
              <a:path w="786765" h="338454">
                <a:moveTo>
                  <a:pt x="786257" y="0"/>
                </a:moveTo>
                <a:lnTo>
                  <a:pt x="0" y="0"/>
                </a:lnTo>
                <a:lnTo>
                  <a:pt x="0" y="338074"/>
                </a:lnTo>
                <a:lnTo>
                  <a:pt x="786257" y="338074"/>
                </a:lnTo>
                <a:lnTo>
                  <a:pt x="786257" y="0"/>
                </a:lnTo>
                <a:close/>
              </a:path>
            </a:pathLst>
          </a:custGeom>
          <a:solidFill>
            <a:srgbClr val="E6E6E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0" y="5681471"/>
            <a:ext cx="786765" cy="338455"/>
          </a:xfrm>
          <a:custGeom>
            <a:avLst/>
            <a:gdLst/>
            <a:ahLst/>
            <a:cxnLst/>
            <a:rect l="l" t="t" r="r" b="b"/>
            <a:pathLst>
              <a:path w="786765" h="338454">
                <a:moveTo>
                  <a:pt x="786257" y="0"/>
                </a:moveTo>
                <a:lnTo>
                  <a:pt x="0" y="0"/>
                </a:lnTo>
                <a:lnTo>
                  <a:pt x="0" y="338073"/>
                </a:lnTo>
                <a:lnTo>
                  <a:pt x="786257" y="338073"/>
                </a:lnTo>
                <a:lnTo>
                  <a:pt x="786257" y="0"/>
                </a:lnTo>
                <a:close/>
              </a:path>
            </a:pathLst>
          </a:custGeom>
          <a:solidFill>
            <a:srgbClr val="E6E6E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0" y="5135879"/>
            <a:ext cx="786765" cy="490855"/>
          </a:xfrm>
          <a:custGeom>
            <a:avLst/>
            <a:gdLst/>
            <a:ahLst/>
            <a:cxnLst/>
            <a:rect l="l" t="t" r="r" b="b"/>
            <a:pathLst>
              <a:path w="786765" h="490854">
                <a:moveTo>
                  <a:pt x="786257" y="0"/>
                </a:moveTo>
                <a:lnTo>
                  <a:pt x="0" y="0"/>
                </a:lnTo>
                <a:lnTo>
                  <a:pt x="0" y="490474"/>
                </a:lnTo>
                <a:lnTo>
                  <a:pt x="786257" y="490474"/>
                </a:lnTo>
                <a:lnTo>
                  <a:pt x="786257" y="0"/>
                </a:lnTo>
                <a:close/>
              </a:path>
            </a:pathLst>
          </a:custGeom>
          <a:solidFill>
            <a:srgbClr val="E6E6E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0" y="4715255"/>
            <a:ext cx="786765" cy="365760"/>
          </a:xfrm>
          <a:custGeom>
            <a:avLst/>
            <a:gdLst/>
            <a:ahLst/>
            <a:cxnLst/>
            <a:rect l="l" t="t" r="r" b="b"/>
            <a:pathLst>
              <a:path w="786765" h="365760">
                <a:moveTo>
                  <a:pt x="786257" y="0"/>
                </a:moveTo>
                <a:lnTo>
                  <a:pt x="0" y="0"/>
                </a:lnTo>
                <a:lnTo>
                  <a:pt x="0" y="365760"/>
                </a:lnTo>
                <a:lnTo>
                  <a:pt x="786257" y="365760"/>
                </a:lnTo>
                <a:lnTo>
                  <a:pt x="786257" y="0"/>
                </a:lnTo>
                <a:close/>
              </a:path>
            </a:pathLst>
          </a:custGeom>
          <a:solidFill>
            <a:srgbClr val="E6E6E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/>
          <p:nvPr/>
        </p:nvSpPr>
        <p:spPr>
          <a:xfrm>
            <a:off x="0" y="3553967"/>
            <a:ext cx="786765" cy="1106805"/>
          </a:xfrm>
          <a:custGeom>
            <a:avLst/>
            <a:gdLst/>
            <a:ahLst/>
            <a:cxnLst/>
            <a:rect l="l" t="t" r="r" b="b"/>
            <a:pathLst>
              <a:path w="786765" h="1106804">
                <a:moveTo>
                  <a:pt x="786257" y="0"/>
                </a:moveTo>
                <a:lnTo>
                  <a:pt x="0" y="0"/>
                </a:lnTo>
                <a:lnTo>
                  <a:pt x="0" y="1106297"/>
                </a:lnTo>
                <a:lnTo>
                  <a:pt x="786257" y="1106297"/>
                </a:lnTo>
                <a:lnTo>
                  <a:pt x="786257" y="0"/>
                </a:lnTo>
                <a:close/>
              </a:path>
            </a:pathLst>
          </a:custGeom>
          <a:solidFill>
            <a:srgbClr val="E6E6E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/>
          <p:nvPr/>
        </p:nvSpPr>
        <p:spPr>
          <a:xfrm>
            <a:off x="0" y="3215639"/>
            <a:ext cx="286385" cy="283845"/>
          </a:xfrm>
          <a:custGeom>
            <a:avLst/>
            <a:gdLst/>
            <a:ahLst/>
            <a:cxnLst/>
            <a:rect l="l" t="t" r="r" b="b"/>
            <a:pathLst>
              <a:path w="286385" h="283845">
                <a:moveTo>
                  <a:pt x="286004" y="0"/>
                </a:moveTo>
                <a:lnTo>
                  <a:pt x="0" y="0"/>
                </a:lnTo>
                <a:lnTo>
                  <a:pt x="0" y="283337"/>
                </a:lnTo>
                <a:lnTo>
                  <a:pt x="286004" y="283337"/>
                </a:lnTo>
                <a:lnTo>
                  <a:pt x="286004" y="0"/>
                </a:lnTo>
                <a:close/>
              </a:path>
            </a:pathLst>
          </a:custGeom>
          <a:solidFill>
            <a:srgbClr val="E6E6E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/>
          <p:nvPr/>
        </p:nvSpPr>
        <p:spPr>
          <a:xfrm>
            <a:off x="573023" y="3215639"/>
            <a:ext cx="213360" cy="283845"/>
          </a:xfrm>
          <a:custGeom>
            <a:avLst/>
            <a:gdLst/>
            <a:ahLst/>
            <a:cxnLst/>
            <a:rect l="l" t="t" r="r" b="b"/>
            <a:pathLst>
              <a:path w="213359" h="283845">
                <a:moveTo>
                  <a:pt x="212851" y="0"/>
                </a:moveTo>
                <a:lnTo>
                  <a:pt x="0" y="0"/>
                </a:lnTo>
                <a:lnTo>
                  <a:pt x="0" y="283337"/>
                </a:lnTo>
                <a:lnTo>
                  <a:pt x="212851" y="283337"/>
                </a:lnTo>
                <a:lnTo>
                  <a:pt x="212851" y="0"/>
                </a:lnTo>
                <a:close/>
              </a:path>
            </a:pathLst>
          </a:custGeom>
          <a:solidFill>
            <a:srgbClr val="E6E6E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0" name="object 10"/>
          <p:cNvSpPr/>
          <p:nvPr/>
        </p:nvSpPr>
        <p:spPr>
          <a:xfrm>
            <a:off x="0" y="0"/>
            <a:ext cx="9144000" cy="923925"/>
          </a:xfrm>
          <a:custGeom>
            <a:avLst/>
            <a:gdLst/>
            <a:ahLst/>
            <a:cxnLst/>
            <a:rect l="l" t="t" r="r" b="b"/>
            <a:pathLst>
              <a:path w="9144000" h="923925">
                <a:moveTo>
                  <a:pt x="9144000" y="0"/>
                </a:moveTo>
                <a:lnTo>
                  <a:pt x="0" y="0"/>
                </a:lnTo>
                <a:lnTo>
                  <a:pt x="0" y="923416"/>
                </a:lnTo>
                <a:lnTo>
                  <a:pt x="9144000" y="923416"/>
                </a:lnTo>
                <a:lnTo>
                  <a:pt x="9144000" y="0"/>
                </a:lnTo>
                <a:close/>
              </a:path>
            </a:pathLst>
          </a:custGeom>
          <a:solidFill>
            <a:srgbClr val="34466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1" name="object 11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222885" rIns="0" bIns="0" rtlCol="0" vert="horz">
            <a:spAutoFit/>
          </a:bodyPr>
          <a:lstStyle/>
          <a:p>
            <a:pPr algn="ctr" marL="600710">
              <a:lnSpc>
                <a:spcPct val="100000"/>
              </a:lnSpc>
              <a:spcBef>
                <a:spcPts val="1755"/>
              </a:spcBef>
            </a:pPr>
            <a:r>
              <a:rPr dirty="0" spc="-5"/>
              <a:t>КРИТЕРИЙ</a:t>
            </a:r>
            <a:r>
              <a:rPr dirty="0" spc="-140"/>
              <a:t> </a:t>
            </a:r>
            <a:r>
              <a:rPr dirty="0"/>
              <a:t>3.</a:t>
            </a:r>
            <a:r>
              <a:rPr dirty="0" spc="-30"/>
              <a:t> КОМПОЗИЦИЯ</a:t>
            </a:r>
            <a:r>
              <a:rPr dirty="0" spc="30"/>
              <a:t> </a:t>
            </a:r>
            <a:r>
              <a:rPr dirty="0"/>
              <a:t>И</a:t>
            </a:r>
            <a:r>
              <a:rPr dirty="0" spc="-20"/>
              <a:t> </a:t>
            </a:r>
            <a:r>
              <a:rPr dirty="0" spc="-5"/>
              <a:t>ЛОГИКА</a:t>
            </a:r>
            <a:r>
              <a:rPr dirty="0" spc="-75"/>
              <a:t> </a:t>
            </a:r>
            <a:r>
              <a:rPr dirty="0" spc="-25"/>
              <a:t>РАССУЖДЕНИЯ</a:t>
            </a:r>
          </a:p>
        </p:txBody>
      </p:sp>
      <p:grpSp>
        <p:nvGrpSpPr>
          <p:cNvPr id="12" name="object 12"/>
          <p:cNvGrpSpPr/>
          <p:nvPr/>
        </p:nvGrpSpPr>
        <p:grpSpPr>
          <a:xfrm>
            <a:off x="0" y="100611"/>
            <a:ext cx="9144000" cy="972185"/>
            <a:chOff x="0" y="100611"/>
            <a:chExt cx="9144000" cy="972185"/>
          </a:xfrm>
        </p:grpSpPr>
        <p:sp>
          <p:nvSpPr>
            <p:cNvPr id="13" name="object 13"/>
            <p:cNvSpPr/>
            <p:nvPr/>
          </p:nvSpPr>
          <p:spPr>
            <a:xfrm>
              <a:off x="8461248" y="100621"/>
              <a:ext cx="563880" cy="253365"/>
            </a:xfrm>
            <a:custGeom>
              <a:avLst/>
              <a:gdLst/>
              <a:ahLst/>
              <a:cxnLst/>
              <a:rect l="l" t="t" r="r" b="b"/>
              <a:pathLst>
                <a:path w="563879" h="253365">
                  <a:moveTo>
                    <a:pt x="115824" y="0"/>
                  </a:moveTo>
                  <a:lnTo>
                    <a:pt x="0" y="0"/>
                  </a:lnTo>
                  <a:lnTo>
                    <a:pt x="0" y="48729"/>
                  </a:lnTo>
                  <a:lnTo>
                    <a:pt x="115824" y="48729"/>
                  </a:lnTo>
                  <a:lnTo>
                    <a:pt x="115824" y="0"/>
                  </a:lnTo>
                  <a:close/>
                </a:path>
                <a:path w="563879" h="253365">
                  <a:moveTo>
                    <a:pt x="323088" y="100584"/>
                  </a:moveTo>
                  <a:lnTo>
                    <a:pt x="210312" y="100584"/>
                  </a:lnTo>
                  <a:lnTo>
                    <a:pt x="210312" y="146278"/>
                  </a:lnTo>
                  <a:lnTo>
                    <a:pt x="323088" y="146278"/>
                  </a:lnTo>
                  <a:lnTo>
                    <a:pt x="323088" y="100584"/>
                  </a:lnTo>
                  <a:close/>
                </a:path>
                <a:path w="563879" h="253365">
                  <a:moveTo>
                    <a:pt x="563880" y="207124"/>
                  </a:moveTo>
                  <a:lnTo>
                    <a:pt x="448056" y="207124"/>
                  </a:lnTo>
                  <a:lnTo>
                    <a:pt x="448056" y="252831"/>
                  </a:lnTo>
                  <a:lnTo>
                    <a:pt x="563880" y="252831"/>
                  </a:lnTo>
                  <a:lnTo>
                    <a:pt x="563880" y="207124"/>
                  </a:lnTo>
                  <a:close/>
                </a:path>
                <a:path w="563879" h="253365">
                  <a:moveTo>
                    <a:pt x="563880" y="100584"/>
                  </a:moveTo>
                  <a:lnTo>
                    <a:pt x="381000" y="100584"/>
                  </a:lnTo>
                  <a:lnTo>
                    <a:pt x="381000" y="149313"/>
                  </a:lnTo>
                  <a:lnTo>
                    <a:pt x="563880" y="149313"/>
                  </a:lnTo>
                  <a:lnTo>
                    <a:pt x="563880" y="100584"/>
                  </a:lnTo>
                  <a:close/>
                </a:path>
                <a:path w="563879" h="253365">
                  <a:moveTo>
                    <a:pt x="563880" y="0"/>
                  </a:moveTo>
                  <a:lnTo>
                    <a:pt x="182880" y="0"/>
                  </a:lnTo>
                  <a:lnTo>
                    <a:pt x="182880" y="48729"/>
                  </a:lnTo>
                  <a:lnTo>
                    <a:pt x="563880" y="48729"/>
                  </a:lnTo>
                  <a:lnTo>
                    <a:pt x="563880" y="0"/>
                  </a:lnTo>
                  <a:close/>
                </a:path>
              </a:pathLst>
            </a:custGeom>
            <a:solidFill>
              <a:srgbClr val="E65E52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/>
            <p:cNvSpPr/>
            <p:nvPr/>
          </p:nvSpPr>
          <p:spPr>
            <a:xfrm>
              <a:off x="8436864" y="533437"/>
              <a:ext cx="567055" cy="253365"/>
            </a:xfrm>
            <a:custGeom>
              <a:avLst/>
              <a:gdLst/>
              <a:ahLst/>
              <a:cxnLst/>
              <a:rect l="l" t="t" r="r" b="b"/>
              <a:pathLst>
                <a:path w="567054" h="253365">
                  <a:moveTo>
                    <a:pt x="115760" y="204101"/>
                  </a:moveTo>
                  <a:lnTo>
                    <a:pt x="0" y="204101"/>
                  </a:lnTo>
                  <a:lnTo>
                    <a:pt x="0" y="252818"/>
                  </a:lnTo>
                  <a:lnTo>
                    <a:pt x="115760" y="252818"/>
                  </a:lnTo>
                  <a:lnTo>
                    <a:pt x="115760" y="204101"/>
                  </a:lnTo>
                  <a:close/>
                </a:path>
                <a:path w="567054" h="253365">
                  <a:moveTo>
                    <a:pt x="323037" y="103632"/>
                  </a:moveTo>
                  <a:lnTo>
                    <a:pt x="210312" y="103632"/>
                  </a:lnTo>
                  <a:lnTo>
                    <a:pt x="210312" y="152361"/>
                  </a:lnTo>
                  <a:lnTo>
                    <a:pt x="323037" y="152361"/>
                  </a:lnTo>
                  <a:lnTo>
                    <a:pt x="323037" y="103632"/>
                  </a:lnTo>
                  <a:close/>
                </a:path>
                <a:path w="567054" h="253365">
                  <a:moveTo>
                    <a:pt x="563549" y="103632"/>
                  </a:moveTo>
                  <a:lnTo>
                    <a:pt x="380746" y="103632"/>
                  </a:lnTo>
                  <a:lnTo>
                    <a:pt x="380746" y="149313"/>
                  </a:lnTo>
                  <a:lnTo>
                    <a:pt x="563549" y="149313"/>
                  </a:lnTo>
                  <a:lnTo>
                    <a:pt x="563549" y="103632"/>
                  </a:lnTo>
                  <a:close/>
                </a:path>
                <a:path w="567054" h="253365">
                  <a:moveTo>
                    <a:pt x="563702" y="204089"/>
                  </a:moveTo>
                  <a:lnTo>
                    <a:pt x="182880" y="204089"/>
                  </a:lnTo>
                  <a:lnTo>
                    <a:pt x="182880" y="249770"/>
                  </a:lnTo>
                  <a:lnTo>
                    <a:pt x="563702" y="249770"/>
                  </a:lnTo>
                  <a:lnTo>
                    <a:pt x="563702" y="204089"/>
                  </a:lnTo>
                  <a:close/>
                </a:path>
                <a:path w="567054" h="253365">
                  <a:moveTo>
                    <a:pt x="566623" y="0"/>
                  </a:moveTo>
                  <a:lnTo>
                    <a:pt x="450850" y="0"/>
                  </a:lnTo>
                  <a:lnTo>
                    <a:pt x="450850" y="45681"/>
                  </a:lnTo>
                  <a:lnTo>
                    <a:pt x="566623" y="45681"/>
                  </a:lnTo>
                  <a:lnTo>
                    <a:pt x="566623" y="0"/>
                  </a:lnTo>
                  <a:close/>
                </a:path>
              </a:pathLst>
            </a:custGeom>
            <a:solidFill>
              <a:srgbClr val="E65E52">
                <a:alpha val="30195"/>
              </a:srgbClr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/>
            <p:cNvSpPr/>
            <p:nvPr/>
          </p:nvSpPr>
          <p:spPr>
            <a:xfrm>
              <a:off x="0" y="923543"/>
              <a:ext cx="9144000" cy="149225"/>
            </a:xfrm>
            <a:custGeom>
              <a:avLst/>
              <a:gdLst/>
              <a:ahLst/>
              <a:cxnLst/>
              <a:rect l="l" t="t" r="r" b="b"/>
              <a:pathLst>
                <a:path w="9144000" h="149225">
                  <a:moveTo>
                    <a:pt x="9144000" y="0"/>
                  </a:moveTo>
                  <a:lnTo>
                    <a:pt x="0" y="0"/>
                  </a:lnTo>
                  <a:lnTo>
                    <a:pt x="0" y="148971"/>
                  </a:lnTo>
                  <a:lnTo>
                    <a:pt x="9144000" y="148971"/>
                  </a:lnTo>
                  <a:lnTo>
                    <a:pt x="9144000" y="0"/>
                  </a:lnTo>
                  <a:close/>
                </a:path>
              </a:pathLst>
            </a:custGeom>
            <a:solidFill>
              <a:srgbClr val="E65E52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6" name="object 16"/>
          <p:cNvSpPr txBox="1"/>
          <p:nvPr/>
        </p:nvSpPr>
        <p:spPr>
          <a:xfrm>
            <a:off x="77520" y="987044"/>
            <a:ext cx="8837930" cy="185420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algn="just" marL="12700" marR="6985" indent="57785">
              <a:lnSpc>
                <a:spcPct val="100000"/>
              </a:lnSpc>
              <a:spcBef>
                <a:spcPts val="90"/>
              </a:spcBef>
            </a:pPr>
            <a:r>
              <a:rPr dirty="0" sz="2000" spc="-25" b="1">
                <a:solidFill>
                  <a:srgbClr val="344661"/>
                </a:solidFill>
                <a:latin typeface="Calibri"/>
                <a:cs typeface="Calibri"/>
              </a:rPr>
              <a:t>Нацеливает</a:t>
            </a:r>
            <a:r>
              <a:rPr dirty="0" sz="2000" spc="-20" b="1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2000" spc="-10" b="1">
                <a:solidFill>
                  <a:srgbClr val="344661"/>
                </a:solidFill>
                <a:latin typeface="Calibri"/>
                <a:cs typeface="Calibri"/>
              </a:rPr>
              <a:t>на</a:t>
            </a:r>
            <a:r>
              <a:rPr dirty="0" sz="2000" spc="-5" b="1">
                <a:solidFill>
                  <a:srgbClr val="344661"/>
                </a:solidFill>
                <a:latin typeface="Calibri"/>
                <a:cs typeface="Calibri"/>
              </a:rPr>
              <a:t> проверку</a:t>
            </a:r>
            <a:r>
              <a:rPr dirty="0" sz="2000" b="1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2000" spc="-20" b="1">
                <a:solidFill>
                  <a:srgbClr val="344661"/>
                </a:solidFill>
                <a:latin typeface="Calibri"/>
                <a:cs typeface="Calibri"/>
              </a:rPr>
              <a:t>умения</a:t>
            </a:r>
            <a:r>
              <a:rPr dirty="0" sz="2000" spc="-15" b="1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2000" spc="-10" b="1">
                <a:solidFill>
                  <a:srgbClr val="344661"/>
                </a:solidFill>
                <a:latin typeface="Calibri"/>
                <a:cs typeface="Calibri"/>
              </a:rPr>
              <a:t>логично</a:t>
            </a:r>
            <a:r>
              <a:rPr dirty="0" sz="2000" spc="-5" b="1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2000" spc="-15" b="1">
                <a:solidFill>
                  <a:srgbClr val="344661"/>
                </a:solidFill>
                <a:latin typeface="Calibri"/>
                <a:cs typeface="Calibri"/>
              </a:rPr>
              <a:t>выстраивать</a:t>
            </a:r>
            <a:r>
              <a:rPr dirty="0" sz="2000" spc="-10" b="1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2000" spc="-15" b="1">
                <a:solidFill>
                  <a:srgbClr val="344661"/>
                </a:solidFill>
                <a:latin typeface="Calibri"/>
                <a:cs typeface="Calibri"/>
              </a:rPr>
              <a:t>рассуждение</a:t>
            </a:r>
            <a:r>
              <a:rPr dirty="0" sz="2000" spc="-10" b="1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2000" spc="-40" b="1">
                <a:solidFill>
                  <a:srgbClr val="344661"/>
                </a:solidFill>
                <a:latin typeface="Calibri"/>
                <a:cs typeface="Calibri"/>
              </a:rPr>
              <a:t>на </a:t>
            </a:r>
            <a:r>
              <a:rPr dirty="0" sz="2000" spc="-35" b="1">
                <a:solidFill>
                  <a:srgbClr val="344661"/>
                </a:solidFill>
                <a:latin typeface="Calibri"/>
                <a:cs typeface="Calibri"/>
              </a:rPr>
              <a:t> предложенную</a:t>
            </a:r>
            <a:r>
              <a:rPr dirty="0" sz="2000" spc="-30" b="1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2000" spc="-65" b="1">
                <a:solidFill>
                  <a:srgbClr val="344661"/>
                </a:solidFill>
                <a:latin typeface="Calibri"/>
                <a:cs typeface="Calibri"/>
              </a:rPr>
              <a:t>тему.</a:t>
            </a:r>
            <a:r>
              <a:rPr dirty="0" sz="2000" spc="-60" b="1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2000" spc="-20" b="1">
                <a:solidFill>
                  <a:srgbClr val="344661"/>
                </a:solidFill>
                <a:latin typeface="Calibri"/>
                <a:cs typeface="Calibri"/>
              </a:rPr>
              <a:t>Участник</a:t>
            </a:r>
            <a:r>
              <a:rPr dirty="0" sz="2000" spc="-15" b="1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2000" spc="-45" b="1">
                <a:solidFill>
                  <a:srgbClr val="344661"/>
                </a:solidFill>
                <a:latin typeface="Calibri"/>
                <a:cs typeface="Calibri"/>
              </a:rPr>
              <a:t>должен</a:t>
            </a:r>
            <a:r>
              <a:rPr dirty="0" sz="2000" spc="-40" b="1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2000" spc="-30" b="1">
                <a:solidFill>
                  <a:srgbClr val="344661"/>
                </a:solidFill>
                <a:latin typeface="Calibri"/>
                <a:cs typeface="Calibri"/>
              </a:rPr>
              <a:t>выдерживать</a:t>
            </a:r>
            <a:r>
              <a:rPr dirty="0" sz="2000" spc="-25" b="1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2000" spc="-20" b="1">
                <a:solidFill>
                  <a:srgbClr val="344661"/>
                </a:solidFill>
                <a:latin typeface="Calibri"/>
                <a:cs typeface="Calibri"/>
              </a:rPr>
              <a:t>соотношение</a:t>
            </a:r>
            <a:r>
              <a:rPr dirty="0" sz="2000" spc="-15" b="1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2000" spc="-35" b="1">
                <a:solidFill>
                  <a:srgbClr val="344661"/>
                </a:solidFill>
                <a:latin typeface="Calibri"/>
                <a:cs typeface="Calibri"/>
              </a:rPr>
              <a:t>между </a:t>
            </a:r>
            <a:r>
              <a:rPr dirty="0" sz="2000" spc="-30" b="1">
                <a:solidFill>
                  <a:srgbClr val="344661"/>
                </a:solidFill>
                <a:latin typeface="Calibri"/>
                <a:cs typeface="Calibri"/>
              </a:rPr>
              <a:t> тезисом</a:t>
            </a:r>
            <a:r>
              <a:rPr dirty="0" sz="2000" spc="80" b="1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2000" spc="-5" b="1">
                <a:solidFill>
                  <a:srgbClr val="344661"/>
                </a:solidFill>
                <a:latin typeface="Calibri"/>
                <a:cs typeface="Calibri"/>
              </a:rPr>
              <a:t>и</a:t>
            </a:r>
            <a:r>
              <a:rPr dirty="0" sz="2000" spc="-25" b="1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2000" spc="-40" b="1">
                <a:solidFill>
                  <a:srgbClr val="344661"/>
                </a:solidFill>
                <a:latin typeface="Calibri"/>
                <a:cs typeface="Calibri"/>
              </a:rPr>
              <a:t>доказательствами.</a:t>
            </a:r>
            <a:endParaRPr sz="2000">
              <a:latin typeface="Calibri"/>
              <a:cs typeface="Calibri"/>
            </a:endParaRPr>
          </a:p>
          <a:p>
            <a:pPr algn="just" marL="12700" marR="5080">
              <a:lnSpc>
                <a:spcPct val="100000"/>
              </a:lnSpc>
            </a:pPr>
            <a:r>
              <a:rPr dirty="0" sz="2000" spc="-20" b="1">
                <a:solidFill>
                  <a:srgbClr val="E65E52"/>
                </a:solidFill>
                <a:latin typeface="Calibri"/>
                <a:cs typeface="Calibri"/>
              </a:rPr>
              <a:t>«Незачёт» ставится </a:t>
            </a:r>
            <a:r>
              <a:rPr dirty="0" sz="2000" spc="-10" b="1">
                <a:solidFill>
                  <a:srgbClr val="E65E52"/>
                </a:solidFill>
                <a:latin typeface="Calibri"/>
                <a:cs typeface="Calibri"/>
              </a:rPr>
              <a:t>при </a:t>
            </a:r>
            <a:r>
              <a:rPr dirty="0" sz="2000" spc="-15" b="1">
                <a:solidFill>
                  <a:srgbClr val="E65E52"/>
                </a:solidFill>
                <a:latin typeface="Calibri"/>
                <a:cs typeface="Calibri"/>
              </a:rPr>
              <a:t>условии, </a:t>
            </a:r>
            <a:r>
              <a:rPr dirty="0" sz="2000" spc="-10" b="1">
                <a:solidFill>
                  <a:srgbClr val="E65E52"/>
                </a:solidFill>
                <a:latin typeface="Calibri"/>
                <a:cs typeface="Calibri"/>
              </a:rPr>
              <a:t>если </a:t>
            </a:r>
            <a:r>
              <a:rPr dirty="0" sz="2000" spc="-25" b="1">
                <a:solidFill>
                  <a:srgbClr val="E65E52"/>
                </a:solidFill>
                <a:latin typeface="Calibri"/>
                <a:cs typeface="Calibri"/>
              </a:rPr>
              <a:t>грубые </a:t>
            </a:r>
            <a:r>
              <a:rPr dirty="0" sz="2000" spc="-5" b="1">
                <a:solidFill>
                  <a:srgbClr val="E65E52"/>
                </a:solidFill>
                <a:latin typeface="Calibri"/>
                <a:cs typeface="Calibri"/>
              </a:rPr>
              <a:t>логические </a:t>
            </a:r>
            <a:r>
              <a:rPr dirty="0" sz="2000" spc="-15" b="1">
                <a:solidFill>
                  <a:srgbClr val="E65E52"/>
                </a:solidFill>
                <a:latin typeface="Calibri"/>
                <a:cs typeface="Calibri"/>
              </a:rPr>
              <a:t>нарушения </a:t>
            </a:r>
            <a:r>
              <a:rPr dirty="0" sz="2000" spc="-20" b="1">
                <a:solidFill>
                  <a:srgbClr val="E65E52"/>
                </a:solidFill>
                <a:latin typeface="Calibri"/>
                <a:cs typeface="Calibri"/>
              </a:rPr>
              <a:t>мешают </a:t>
            </a:r>
            <a:r>
              <a:rPr dirty="0" sz="2000" spc="-15" b="1">
                <a:solidFill>
                  <a:srgbClr val="E65E52"/>
                </a:solidFill>
                <a:latin typeface="Calibri"/>
                <a:cs typeface="Calibri"/>
              </a:rPr>
              <a:t> </a:t>
            </a:r>
            <a:r>
              <a:rPr dirty="0" sz="2000" spc="-20" b="1">
                <a:solidFill>
                  <a:srgbClr val="E65E52"/>
                </a:solidFill>
                <a:latin typeface="Calibri"/>
                <a:cs typeface="Calibri"/>
              </a:rPr>
              <a:t>пониманию</a:t>
            </a:r>
            <a:r>
              <a:rPr dirty="0" sz="2000" spc="-15" b="1">
                <a:solidFill>
                  <a:srgbClr val="E65E52"/>
                </a:solidFill>
                <a:latin typeface="Calibri"/>
                <a:cs typeface="Calibri"/>
              </a:rPr>
              <a:t> </a:t>
            </a:r>
            <a:r>
              <a:rPr dirty="0" sz="2000" spc="-5" b="1">
                <a:solidFill>
                  <a:srgbClr val="E65E52"/>
                </a:solidFill>
                <a:latin typeface="Calibri"/>
                <a:cs typeface="Calibri"/>
              </a:rPr>
              <a:t>смысла</a:t>
            </a:r>
            <a:r>
              <a:rPr dirty="0" sz="2000" b="1">
                <a:solidFill>
                  <a:srgbClr val="E65E52"/>
                </a:solidFill>
                <a:latin typeface="Calibri"/>
                <a:cs typeface="Calibri"/>
              </a:rPr>
              <a:t> </a:t>
            </a:r>
            <a:r>
              <a:rPr dirty="0" sz="2000" spc="-35" b="1">
                <a:solidFill>
                  <a:srgbClr val="E65E52"/>
                </a:solidFill>
                <a:latin typeface="Calibri"/>
                <a:cs typeface="Calibri"/>
              </a:rPr>
              <a:t>сказанного</a:t>
            </a:r>
            <a:r>
              <a:rPr dirty="0" sz="2000" spc="-30" b="1">
                <a:solidFill>
                  <a:srgbClr val="E65E52"/>
                </a:solidFill>
                <a:latin typeface="Calibri"/>
                <a:cs typeface="Calibri"/>
              </a:rPr>
              <a:t> </a:t>
            </a:r>
            <a:r>
              <a:rPr dirty="0" sz="2000" spc="-5" b="1">
                <a:solidFill>
                  <a:srgbClr val="E65E52"/>
                </a:solidFill>
                <a:latin typeface="Calibri"/>
                <a:cs typeface="Calibri"/>
              </a:rPr>
              <a:t>или</a:t>
            </a:r>
            <a:r>
              <a:rPr dirty="0" sz="2000" spc="440" b="1">
                <a:solidFill>
                  <a:srgbClr val="E65E52"/>
                </a:solidFill>
                <a:latin typeface="Calibri"/>
                <a:cs typeface="Calibri"/>
              </a:rPr>
              <a:t> </a:t>
            </a:r>
            <a:r>
              <a:rPr dirty="0" sz="2000" spc="-40" b="1">
                <a:solidFill>
                  <a:srgbClr val="E65E52"/>
                </a:solidFill>
                <a:latin typeface="Calibri"/>
                <a:cs typeface="Calibri"/>
              </a:rPr>
              <a:t>отсутствует</a:t>
            </a:r>
            <a:r>
              <a:rPr dirty="0" sz="2000" spc="370" b="1">
                <a:solidFill>
                  <a:srgbClr val="E65E52"/>
                </a:solidFill>
                <a:latin typeface="Calibri"/>
                <a:cs typeface="Calibri"/>
              </a:rPr>
              <a:t> </a:t>
            </a:r>
            <a:r>
              <a:rPr dirty="0" sz="2000" spc="-30" b="1">
                <a:solidFill>
                  <a:srgbClr val="E65E52"/>
                </a:solidFill>
                <a:latin typeface="Calibri"/>
                <a:cs typeface="Calibri"/>
              </a:rPr>
              <a:t>тезисно-доказательная</a:t>
            </a:r>
            <a:r>
              <a:rPr dirty="0" sz="2000" spc="395" b="1">
                <a:solidFill>
                  <a:srgbClr val="E65E52"/>
                </a:solidFill>
                <a:latin typeface="Calibri"/>
                <a:cs typeface="Calibri"/>
              </a:rPr>
              <a:t> </a:t>
            </a:r>
            <a:r>
              <a:rPr dirty="0" sz="2000" spc="-5" b="1">
                <a:solidFill>
                  <a:srgbClr val="E65E52"/>
                </a:solidFill>
                <a:latin typeface="Calibri"/>
                <a:cs typeface="Calibri"/>
              </a:rPr>
              <a:t>часть. </a:t>
            </a:r>
            <a:r>
              <a:rPr dirty="0" sz="2000" b="1">
                <a:solidFill>
                  <a:srgbClr val="E65E52"/>
                </a:solidFill>
                <a:latin typeface="Calibri"/>
                <a:cs typeface="Calibri"/>
              </a:rPr>
              <a:t> Во</a:t>
            </a:r>
            <a:r>
              <a:rPr dirty="0" sz="2000" spc="-20" b="1">
                <a:solidFill>
                  <a:srgbClr val="E65E52"/>
                </a:solidFill>
                <a:latin typeface="Calibri"/>
                <a:cs typeface="Calibri"/>
              </a:rPr>
              <a:t> </a:t>
            </a:r>
            <a:r>
              <a:rPr dirty="0" sz="2000" spc="-30" b="1">
                <a:solidFill>
                  <a:srgbClr val="E65E52"/>
                </a:solidFill>
                <a:latin typeface="Calibri"/>
                <a:cs typeface="Calibri"/>
              </a:rPr>
              <a:t>всех</a:t>
            </a:r>
            <a:r>
              <a:rPr dirty="0" sz="2000" spc="25" b="1">
                <a:solidFill>
                  <a:srgbClr val="E65E52"/>
                </a:solidFill>
                <a:latin typeface="Calibri"/>
                <a:cs typeface="Calibri"/>
              </a:rPr>
              <a:t> </a:t>
            </a:r>
            <a:r>
              <a:rPr dirty="0" sz="2000" spc="-5" b="1">
                <a:solidFill>
                  <a:srgbClr val="E65E52"/>
                </a:solidFill>
                <a:latin typeface="Calibri"/>
                <a:cs typeface="Calibri"/>
              </a:rPr>
              <a:t>остальных</a:t>
            </a:r>
            <a:r>
              <a:rPr dirty="0" sz="2000" spc="-60" b="1">
                <a:solidFill>
                  <a:srgbClr val="E65E52"/>
                </a:solidFill>
                <a:latin typeface="Calibri"/>
                <a:cs typeface="Calibri"/>
              </a:rPr>
              <a:t> </a:t>
            </a:r>
            <a:r>
              <a:rPr dirty="0" sz="2000" spc="-5" b="1">
                <a:solidFill>
                  <a:srgbClr val="E65E52"/>
                </a:solidFill>
                <a:latin typeface="Calibri"/>
                <a:cs typeface="Calibri"/>
              </a:rPr>
              <a:t>случаях</a:t>
            </a:r>
            <a:r>
              <a:rPr dirty="0" sz="2000" spc="-20" b="1">
                <a:solidFill>
                  <a:srgbClr val="E65E52"/>
                </a:solidFill>
                <a:latin typeface="Calibri"/>
                <a:cs typeface="Calibri"/>
              </a:rPr>
              <a:t> </a:t>
            </a:r>
            <a:r>
              <a:rPr dirty="0" sz="2000" spc="-35" b="1">
                <a:solidFill>
                  <a:srgbClr val="E65E52"/>
                </a:solidFill>
                <a:latin typeface="Calibri"/>
                <a:cs typeface="Calibri"/>
              </a:rPr>
              <a:t>выставляется</a:t>
            </a:r>
            <a:r>
              <a:rPr dirty="0" sz="2000" spc="120" b="1">
                <a:solidFill>
                  <a:srgbClr val="E65E52"/>
                </a:solidFill>
                <a:latin typeface="Calibri"/>
                <a:cs typeface="Calibri"/>
              </a:rPr>
              <a:t> </a:t>
            </a:r>
            <a:r>
              <a:rPr dirty="0" sz="2000" spc="-5" b="1">
                <a:solidFill>
                  <a:srgbClr val="E65E52"/>
                </a:solidFill>
                <a:latin typeface="Calibri"/>
                <a:cs typeface="Calibri"/>
              </a:rPr>
              <a:t>«зачет».</a:t>
            </a:r>
            <a:endParaRPr sz="2000">
              <a:latin typeface="Calibri"/>
              <a:cs typeface="Calibri"/>
            </a:endParaRPr>
          </a:p>
        </p:txBody>
      </p:sp>
      <p:sp>
        <p:nvSpPr>
          <p:cNvPr id="17" name="object 17"/>
          <p:cNvSpPr/>
          <p:nvPr/>
        </p:nvSpPr>
        <p:spPr>
          <a:xfrm>
            <a:off x="286511" y="3215639"/>
            <a:ext cx="286385" cy="283845"/>
          </a:xfrm>
          <a:custGeom>
            <a:avLst/>
            <a:gdLst/>
            <a:ahLst/>
            <a:cxnLst/>
            <a:rect l="l" t="t" r="r" b="b"/>
            <a:pathLst>
              <a:path w="286384" h="283845">
                <a:moveTo>
                  <a:pt x="286131" y="0"/>
                </a:moveTo>
                <a:lnTo>
                  <a:pt x="0" y="0"/>
                </a:lnTo>
                <a:lnTo>
                  <a:pt x="0" y="283337"/>
                </a:lnTo>
                <a:lnTo>
                  <a:pt x="286131" y="283337"/>
                </a:lnTo>
                <a:lnTo>
                  <a:pt x="286131" y="0"/>
                </a:lnTo>
                <a:close/>
              </a:path>
            </a:pathLst>
          </a:custGeom>
          <a:solidFill>
            <a:srgbClr val="E65E5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8" name="object 18"/>
          <p:cNvSpPr txBox="1"/>
          <p:nvPr/>
        </p:nvSpPr>
        <p:spPr>
          <a:xfrm>
            <a:off x="352755" y="3149549"/>
            <a:ext cx="154305" cy="32956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2000" spc="-5" b="1">
                <a:solidFill>
                  <a:srgbClr val="FFFFFF"/>
                </a:solidFill>
                <a:latin typeface="Calibri"/>
                <a:cs typeface="Calibri"/>
              </a:rPr>
              <a:t>1</a:t>
            </a:r>
            <a:endParaRPr sz="2000">
              <a:latin typeface="Calibri"/>
              <a:cs typeface="Calibri"/>
            </a:endParaRPr>
          </a:p>
        </p:txBody>
      </p:sp>
      <p:sp>
        <p:nvSpPr>
          <p:cNvPr id="19" name="object 19"/>
          <p:cNvSpPr/>
          <p:nvPr/>
        </p:nvSpPr>
        <p:spPr>
          <a:xfrm>
            <a:off x="877824" y="3636264"/>
            <a:ext cx="8265795" cy="55244"/>
          </a:xfrm>
          <a:custGeom>
            <a:avLst/>
            <a:gdLst/>
            <a:ahLst/>
            <a:cxnLst/>
            <a:rect l="l" t="t" r="r" b="b"/>
            <a:pathLst>
              <a:path w="8265795" h="55245">
                <a:moveTo>
                  <a:pt x="8265668" y="0"/>
                </a:moveTo>
                <a:lnTo>
                  <a:pt x="0" y="0"/>
                </a:lnTo>
                <a:lnTo>
                  <a:pt x="0" y="54737"/>
                </a:lnTo>
                <a:lnTo>
                  <a:pt x="8265668" y="54737"/>
                </a:lnTo>
                <a:lnTo>
                  <a:pt x="8265668" y="0"/>
                </a:lnTo>
                <a:close/>
              </a:path>
            </a:pathLst>
          </a:custGeom>
          <a:solidFill>
            <a:srgbClr val="E6E6E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0" name="object 20"/>
          <p:cNvSpPr txBox="1"/>
          <p:nvPr/>
        </p:nvSpPr>
        <p:spPr>
          <a:xfrm>
            <a:off x="1007465" y="2956744"/>
            <a:ext cx="4299585" cy="592455"/>
          </a:xfrm>
          <a:prstGeom prst="rect">
            <a:avLst/>
          </a:prstGeom>
        </p:spPr>
        <p:txBody>
          <a:bodyPr wrap="square" lIns="0" tIns="51435" rIns="0" bIns="0" rtlCol="0" vert="horz">
            <a:spAutoFit/>
          </a:bodyPr>
          <a:lstStyle/>
          <a:p>
            <a:pPr marL="2301875">
              <a:lnSpc>
                <a:spcPct val="100000"/>
              </a:lnSpc>
              <a:spcBef>
                <a:spcPts val="405"/>
              </a:spcBef>
            </a:pPr>
            <a:r>
              <a:rPr dirty="0" u="heavy" sz="1600" spc="10" b="1">
                <a:solidFill>
                  <a:srgbClr val="333C50"/>
                </a:solidFill>
                <a:uFill>
                  <a:solidFill>
                    <a:srgbClr val="333C50"/>
                  </a:solidFill>
                </a:uFill>
                <a:latin typeface="Calibri"/>
                <a:cs typeface="Calibri"/>
              </a:rPr>
              <a:t>ТИПИЧНЫЕОШИБКИ</a:t>
            </a:r>
            <a:endParaRPr sz="16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315"/>
              </a:spcBef>
            </a:pPr>
            <a:r>
              <a:rPr dirty="0" sz="1600" spc="-10" b="1">
                <a:solidFill>
                  <a:srgbClr val="344661"/>
                </a:solidFill>
                <a:latin typeface="Calibri"/>
                <a:cs typeface="Calibri"/>
              </a:rPr>
              <a:t>отсутствие</a:t>
            </a:r>
            <a:r>
              <a:rPr dirty="0" sz="1600" spc="-135" b="1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1600" b="1">
                <a:solidFill>
                  <a:srgbClr val="344661"/>
                </a:solidFill>
                <a:latin typeface="Calibri"/>
                <a:cs typeface="Calibri"/>
              </a:rPr>
              <a:t>тезиса</a:t>
            </a:r>
            <a:r>
              <a:rPr dirty="0" sz="1600" spc="-120" b="1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1600" b="1">
                <a:solidFill>
                  <a:srgbClr val="344661"/>
                </a:solidFill>
                <a:latin typeface="Calibri"/>
                <a:cs typeface="Calibri"/>
              </a:rPr>
              <a:t>/</a:t>
            </a:r>
            <a:r>
              <a:rPr dirty="0" sz="1600" spc="-20" b="1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1600" spc="-10" b="1">
                <a:solidFill>
                  <a:srgbClr val="344661"/>
                </a:solidFill>
                <a:latin typeface="Calibri"/>
                <a:cs typeface="Calibri"/>
              </a:rPr>
              <a:t>микровывода</a:t>
            </a:r>
            <a:r>
              <a:rPr dirty="0" sz="1600" spc="-160" b="1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1600" spc="-5">
                <a:solidFill>
                  <a:srgbClr val="344661"/>
                </a:solidFill>
                <a:latin typeface="Calibri"/>
                <a:cs typeface="Calibri"/>
              </a:rPr>
              <a:t>после</a:t>
            </a:r>
            <a:r>
              <a:rPr dirty="0" sz="1600" spc="15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1600">
                <a:solidFill>
                  <a:srgbClr val="344661"/>
                </a:solidFill>
                <a:latin typeface="Calibri"/>
                <a:cs typeface="Calibri"/>
              </a:rPr>
              <a:t>примера</a:t>
            </a:r>
            <a:endParaRPr sz="1600">
              <a:latin typeface="Calibri"/>
              <a:cs typeface="Calibri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1007465" y="3637915"/>
            <a:ext cx="7526020" cy="103568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600" spc="-5" b="1">
                <a:solidFill>
                  <a:srgbClr val="344661"/>
                </a:solidFill>
                <a:latin typeface="Calibri"/>
                <a:cs typeface="Calibri"/>
              </a:rPr>
              <a:t>отсутствие</a:t>
            </a:r>
            <a:r>
              <a:rPr dirty="0" sz="1600" spc="-114" b="1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1600" spc="-5" b="1">
                <a:solidFill>
                  <a:srgbClr val="344661"/>
                </a:solidFill>
                <a:latin typeface="Calibri"/>
                <a:cs typeface="Calibri"/>
              </a:rPr>
              <a:t>или</a:t>
            </a:r>
            <a:r>
              <a:rPr dirty="0" sz="1600" spc="-50" b="1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1600" b="1">
                <a:solidFill>
                  <a:srgbClr val="344661"/>
                </a:solidFill>
                <a:latin typeface="Calibri"/>
                <a:cs typeface="Calibri"/>
              </a:rPr>
              <a:t>нарушение</a:t>
            </a:r>
            <a:r>
              <a:rPr dirty="0" sz="1600" spc="-130" b="1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1600" b="1">
                <a:solidFill>
                  <a:srgbClr val="344661"/>
                </a:solidFill>
                <a:latin typeface="Calibri"/>
                <a:cs typeface="Calibri"/>
              </a:rPr>
              <a:t>смысловых</a:t>
            </a:r>
            <a:r>
              <a:rPr dirty="0" sz="1600" spc="-100" b="1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1600" spc="-5" b="1">
                <a:solidFill>
                  <a:srgbClr val="344661"/>
                </a:solidFill>
                <a:latin typeface="Calibri"/>
                <a:cs typeface="Calibri"/>
              </a:rPr>
              <a:t>связей</a:t>
            </a:r>
            <a:r>
              <a:rPr dirty="0" sz="1600" spc="-130" b="1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1600" spc="-30" b="1">
                <a:solidFill>
                  <a:srgbClr val="344661"/>
                </a:solidFill>
                <a:latin typeface="Calibri"/>
                <a:cs typeface="Calibri"/>
              </a:rPr>
              <a:t>между </a:t>
            </a:r>
            <a:r>
              <a:rPr dirty="0" sz="1600" b="1">
                <a:solidFill>
                  <a:srgbClr val="344661"/>
                </a:solidFill>
                <a:latin typeface="Calibri"/>
                <a:cs typeface="Calibri"/>
              </a:rPr>
              <a:t>основными</a:t>
            </a:r>
            <a:r>
              <a:rPr dirty="0" sz="1600" spc="-70" b="1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1600" b="1">
                <a:solidFill>
                  <a:srgbClr val="344661"/>
                </a:solidFill>
                <a:latin typeface="Calibri"/>
                <a:cs typeface="Calibri"/>
              </a:rPr>
              <a:t>частями</a:t>
            </a:r>
            <a:r>
              <a:rPr dirty="0" sz="1600" spc="-70" b="1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1600" spc="-5" b="1">
                <a:solidFill>
                  <a:srgbClr val="344661"/>
                </a:solidFill>
                <a:latin typeface="Calibri"/>
                <a:cs typeface="Calibri"/>
              </a:rPr>
              <a:t>сочинения,</a:t>
            </a:r>
            <a:endParaRPr sz="16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</a:pPr>
            <a:r>
              <a:rPr dirty="0" sz="1600" b="1">
                <a:solidFill>
                  <a:srgbClr val="344661"/>
                </a:solidFill>
                <a:latin typeface="Calibri"/>
                <a:cs typeface="Calibri"/>
              </a:rPr>
              <a:t>особенно</a:t>
            </a:r>
            <a:r>
              <a:rPr dirty="0" sz="1600" spc="-95" b="1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1600" spc="-30" b="1">
                <a:solidFill>
                  <a:srgbClr val="344661"/>
                </a:solidFill>
                <a:latin typeface="Calibri"/>
                <a:cs typeface="Calibri"/>
              </a:rPr>
              <a:t>между</a:t>
            </a:r>
            <a:r>
              <a:rPr dirty="0" sz="1600" spc="-114" b="1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1600" spc="-5" b="1">
                <a:solidFill>
                  <a:srgbClr val="344661"/>
                </a:solidFill>
                <a:latin typeface="Calibri"/>
                <a:cs typeface="Calibri"/>
              </a:rPr>
              <a:t>вступлением</a:t>
            </a:r>
            <a:r>
              <a:rPr dirty="0" sz="1600" spc="-110" b="1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1600" spc="5" b="1">
                <a:solidFill>
                  <a:srgbClr val="344661"/>
                </a:solidFill>
                <a:latin typeface="Calibri"/>
                <a:cs typeface="Calibri"/>
              </a:rPr>
              <a:t>и</a:t>
            </a:r>
            <a:r>
              <a:rPr dirty="0" sz="1600" spc="-85" b="1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1600" spc="-5" b="1">
                <a:solidFill>
                  <a:srgbClr val="344661"/>
                </a:solidFill>
                <a:latin typeface="Calibri"/>
                <a:cs typeface="Calibri"/>
              </a:rPr>
              <a:t>заключением</a:t>
            </a:r>
            <a:endParaRPr sz="16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z="1100" spc="-5">
                <a:solidFill>
                  <a:srgbClr val="344661"/>
                </a:solidFill>
                <a:latin typeface="Calibri"/>
                <a:cs typeface="Calibri"/>
              </a:rPr>
              <a:t>ВСТУПЛЕНИЕ:</a:t>
            </a:r>
            <a:r>
              <a:rPr dirty="0" sz="1100" spc="160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1100" spc="-5">
                <a:solidFill>
                  <a:srgbClr val="344661"/>
                </a:solidFill>
                <a:latin typeface="Calibri"/>
                <a:cs typeface="Calibri"/>
              </a:rPr>
              <a:t>тезис</a:t>
            </a:r>
            <a:r>
              <a:rPr dirty="0" sz="1100" spc="5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1100" spc="-5">
                <a:solidFill>
                  <a:srgbClr val="344661"/>
                </a:solidFill>
                <a:latin typeface="Calibri"/>
                <a:cs typeface="Calibri"/>
              </a:rPr>
              <a:t>«смирение</a:t>
            </a:r>
            <a:r>
              <a:rPr dirty="0" sz="1100" spc="-45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344661"/>
                </a:solidFill>
                <a:latin typeface="Calibri"/>
                <a:cs typeface="Calibri"/>
              </a:rPr>
              <a:t>–</a:t>
            </a:r>
            <a:r>
              <a:rPr dirty="0" sz="1100" spc="-80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344661"/>
                </a:solidFill>
                <a:latin typeface="Calibri"/>
                <a:cs typeface="Calibri"/>
              </a:rPr>
              <a:t>добродетель»</a:t>
            </a:r>
            <a:endParaRPr sz="1100">
              <a:latin typeface="Calibri"/>
              <a:cs typeface="Calibri"/>
            </a:endParaRPr>
          </a:p>
          <a:p>
            <a:pPr marL="12700" marR="2630805">
              <a:lnSpc>
                <a:spcPct val="100000"/>
              </a:lnSpc>
            </a:pPr>
            <a:r>
              <a:rPr dirty="0" sz="1100">
                <a:solidFill>
                  <a:srgbClr val="344661"/>
                </a:solidFill>
                <a:latin typeface="Calibri"/>
                <a:cs typeface="Calibri"/>
              </a:rPr>
              <a:t>ОСНОВНАЯ</a:t>
            </a:r>
            <a:r>
              <a:rPr dirty="0" sz="1100" spc="-75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1100" spc="-5">
                <a:solidFill>
                  <a:srgbClr val="344661"/>
                </a:solidFill>
                <a:latin typeface="Calibri"/>
                <a:cs typeface="Calibri"/>
              </a:rPr>
              <a:t>ЧАСТЬ:</a:t>
            </a:r>
            <a:r>
              <a:rPr dirty="0" sz="1100" spc="-35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344661"/>
                </a:solidFill>
                <a:latin typeface="Calibri"/>
                <a:cs typeface="Calibri"/>
              </a:rPr>
              <a:t>аргументы</a:t>
            </a:r>
            <a:r>
              <a:rPr dirty="0" sz="1100" spc="-70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344661"/>
                </a:solidFill>
                <a:latin typeface="Calibri"/>
                <a:cs typeface="Calibri"/>
              </a:rPr>
              <a:t>из</a:t>
            </a:r>
            <a:r>
              <a:rPr dirty="0" sz="1100" spc="10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344661"/>
                </a:solidFill>
                <a:latin typeface="Calibri"/>
                <a:cs typeface="Calibri"/>
              </a:rPr>
              <a:t>литературы</a:t>
            </a:r>
            <a:r>
              <a:rPr dirty="0" sz="1100" spc="5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344661"/>
                </a:solidFill>
                <a:latin typeface="Calibri"/>
                <a:cs typeface="Calibri"/>
              </a:rPr>
              <a:t>(«Бедная</a:t>
            </a:r>
            <a:r>
              <a:rPr dirty="0" sz="1100" spc="-70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344661"/>
                </a:solidFill>
                <a:latin typeface="Calibri"/>
                <a:cs typeface="Calibri"/>
              </a:rPr>
              <a:t>Лиза»,</a:t>
            </a:r>
            <a:r>
              <a:rPr dirty="0" sz="1100" spc="-15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344661"/>
                </a:solidFill>
                <a:latin typeface="Calibri"/>
                <a:cs typeface="Calibri"/>
              </a:rPr>
              <a:t>«Судьба</a:t>
            </a:r>
            <a:r>
              <a:rPr dirty="0" sz="1100" spc="-85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1100" spc="-5">
                <a:solidFill>
                  <a:srgbClr val="344661"/>
                </a:solidFill>
                <a:latin typeface="Calibri"/>
                <a:cs typeface="Calibri"/>
              </a:rPr>
              <a:t>человека») </a:t>
            </a:r>
            <a:r>
              <a:rPr dirty="0" sz="1100" spc="-229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344661"/>
                </a:solidFill>
                <a:latin typeface="Calibri"/>
                <a:cs typeface="Calibri"/>
              </a:rPr>
              <a:t>З</a:t>
            </a:r>
            <a:r>
              <a:rPr dirty="0" sz="1100" spc="5">
                <a:solidFill>
                  <a:srgbClr val="344661"/>
                </a:solidFill>
                <a:latin typeface="Calibri"/>
                <a:cs typeface="Calibri"/>
              </a:rPr>
              <a:t>А</a:t>
            </a:r>
            <a:r>
              <a:rPr dirty="0" sz="1100">
                <a:solidFill>
                  <a:srgbClr val="344661"/>
                </a:solidFill>
                <a:latin typeface="Calibri"/>
                <a:cs typeface="Calibri"/>
              </a:rPr>
              <a:t>К</a:t>
            </a:r>
            <a:r>
              <a:rPr dirty="0" sz="1100" spc="-5">
                <a:solidFill>
                  <a:srgbClr val="344661"/>
                </a:solidFill>
                <a:latin typeface="Calibri"/>
                <a:cs typeface="Calibri"/>
              </a:rPr>
              <a:t>Л</a:t>
            </a:r>
            <a:r>
              <a:rPr dirty="0" sz="1100" spc="-10">
                <a:solidFill>
                  <a:srgbClr val="344661"/>
                </a:solidFill>
                <a:latin typeface="Calibri"/>
                <a:cs typeface="Calibri"/>
              </a:rPr>
              <a:t>Ю</a:t>
            </a:r>
            <a:r>
              <a:rPr dirty="0" sz="1100" spc="5">
                <a:solidFill>
                  <a:srgbClr val="344661"/>
                </a:solidFill>
                <a:latin typeface="Calibri"/>
                <a:cs typeface="Calibri"/>
              </a:rPr>
              <a:t>Ч</a:t>
            </a:r>
            <a:r>
              <a:rPr dirty="0" sz="1100" spc="-15">
                <a:solidFill>
                  <a:srgbClr val="344661"/>
                </a:solidFill>
                <a:latin typeface="Calibri"/>
                <a:cs typeface="Calibri"/>
              </a:rPr>
              <a:t>Е</a:t>
            </a:r>
            <a:r>
              <a:rPr dirty="0" sz="1100" spc="5">
                <a:solidFill>
                  <a:srgbClr val="344661"/>
                </a:solidFill>
                <a:latin typeface="Calibri"/>
                <a:cs typeface="Calibri"/>
              </a:rPr>
              <a:t>Н</a:t>
            </a:r>
            <a:r>
              <a:rPr dirty="0" sz="1100" spc="10">
                <a:solidFill>
                  <a:srgbClr val="344661"/>
                </a:solidFill>
                <a:latin typeface="Calibri"/>
                <a:cs typeface="Calibri"/>
              </a:rPr>
              <a:t>И</a:t>
            </a:r>
            <a:r>
              <a:rPr dirty="0" sz="1100" spc="-15">
                <a:solidFill>
                  <a:srgbClr val="344661"/>
                </a:solidFill>
                <a:latin typeface="Calibri"/>
                <a:cs typeface="Calibri"/>
              </a:rPr>
              <a:t>Е</a:t>
            </a:r>
            <a:r>
              <a:rPr dirty="0" sz="1100">
                <a:solidFill>
                  <a:srgbClr val="344661"/>
                </a:solidFill>
                <a:latin typeface="Calibri"/>
                <a:cs typeface="Calibri"/>
              </a:rPr>
              <a:t>:</a:t>
            </a:r>
            <a:r>
              <a:rPr dirty="0" sz="1100" spc="-65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1100">
                <a:solidFill>
                  <a:srgbClr val="344661"/>
                </a:solidFill>
                <a:latin typeface="Calibri"/>
                <a:cs typeface="Calibri"/>
              </a:rPr>
              <a:t>те</a:t>
            </a:r>
            <a:r>
              <a:rPr dirty="0" sz="1100" spc="-10">
                <a:solidFill>
                  <a:srgbClr val="344661"/>
                </a:solidFill>
                <a:latin typeface="Calibri"/>
                <a:cs typeface="Calibri"/>
              </a:rPr>
              <a:t>з</a:t>
            </a:r>
            <a:r>
              <a:rPr dirty="0" sz="1100">
                <a:solidFill>
                  <a:srgbClr val="344661"/>
                </a:solidFill>
                <a:latin typeface="Calibri"/>
                <a:cs typeface="Calibri"/>
              </a:rPr>
              <a:t>ис</a:t>
            </a:r>
            <a:r>
              <a:rPr dirty="0" sz="1100" spc="-65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1100" spc="5">
                <a:solidFill>
                  <a:srgbClr val="344661"/>
                </a:solidFill>
                <a:latin typeface="Calibri"/>
                <a:cs typeface="Calibri"/>
              </a:rPr>
              <a:t>«</a:t>
            </a:r>
            <a:r>
              <a:rPr dirty="0" sz="1100" spc="-15">
                <a:solidFill>
                  <a:srgbClr val="344661"/>
                </a:solidFill>
                <a:latin typeface="Calibri"/>
                <a:cs typeface="Calibri"/>
              </a:rPr>
              <a:t>с</a:t>
            </a:r>
            <a:r>
              <a:rPr dirty="0" sz="1100" spc="-5">
                <a:solidFill>
                  <a:srgbClr val="344661"/>
                </a:solidFill>
                <a:latin typeface="Calibri"/>
                <a:cs typeface="Calibri"/>
              </a:rPr>
              <a:t>мир</a:t>
            </a:r>
            <a:r>
              <a:rPr dirty="0" sz="1100">
                <a:solidFill>
                  <a:srgbClr val="344661"/>
                </a:solidFill>
                <a:latin typeface="Calibri"/>
                <a:cs typeface="Calibri"/>
              </a:rPr>
              <a:t>е</a:t>
            </a:r>
            <a:r>
              <a:rPr dirty="0" sz="1100" spc="5">
                <a:solidFill>
                  <a:srgbClr val="344661"/>
                </a:solidFill>
                <a:latin typeface="Calibri"/>
                <a:cs typeface="Calibri"/>
              </a:rPr>
              <a:t>ни</a:t>
            </a:r>
            <a:r>
              <a:rPr dirty="0" sz="1100">
                <a:solidFill>
                  <a:srgbClr val="344661"/>
                </a:solidFill>
                <a:latin typeface="Calibri"/>
                <a:cs typeface="Calibri"/>
              </a:rPr>
              <a:t>е</a:t>
            </a:r>
            <a:r>
              <a:rPr dirty="0" sz="1100" spc="-105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1100" spc="5">
                <a:solidFill>
                  <a:srgbClr val="344661"/>
                </a:solidFill>
                <a:latin typeface="Calibri"/>
                <a:cs typeface="Calibri"/>
              </a:rPr>
              <a:t>Н</a:t>
            </a:r>
            <a:r>
              <a:rPr dirty="0" sz="1100">
                <a:solidFill>
                  <a:srgbClr val="344661"/>
                </a:solidFill>
                <a:latin typeface="Calibri"/>
                <a:cs typeface="Calibri"/>
              </a:rPr>
              <a:t>Е</a:t>
            </a:r>
            <a:r>
              <a:rPr dirty="0" sz="1100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1100" spc="-30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1100" spc="5">
                <a:solidFill>
                  <a:srgbClr val="344661"/>
                </a:solidFill>
                <a:latin typeface="Calibri"/>
                <a:cs typeface="Calibri"/>
              </a:rPr>
              <a:t>д</a:t>
            </a:r>
            <a:r>
              <a:rPr dirty="0" sz="1100" spc="-10">
                <a:solidFill>
                  <a:srgbClr val="344661"/>
                </a:solidFill>
                <a:latin typeface="Calibri"/>
                <a:cs typeface="Calibri"/>
              </a:rPr>
              <a:t>о</a:t>
            </a:r>
            <a:r>
              <a:rPr dirty="0" sz="1100" spc="10">
                <a:solidFill>
                  <a:srgbClr val="344661"/>
                </a:solidFill>
                <a:latin typeface="Calibri"/>
                <a:cs typeface="Calibri"/>
              </a:rPr>
              <a:t>б</a:t>
            </a:r>
            <a:r>
              <a:rPr dirty="0" sz="1100" spc="-5">
                <a:solidFill>
                  <a:srgbClr val="344661"/>
                </a:solidFill>
                <a:latin typeface="Calibri"/>
                <a:cs typeface="Calibri"/>
              </a:rPr>
              <a:t>р</a:t>
            </a:r>
            <a:r>
              <a:rPr dirty="0" sz="1100" spc="-10">
                <a:solidFill>
                  <a:srgbClr val="344661"/>
                </a:solidFill>
                <a:latin typeface="Calibri"/>
                <a:cs typeface="Calibri"/>
              </a:rPr>
              <a:t>о</a:t>
            </a:r>
            <a:r>
              <a:rPr dirty="0" sz="1100" spc="5">
                <a:solidFill>
                  <a:srgbClr val="344661"/>
                </a:solidFill>
                <a:latin typeface="Calibri"/>
                <a:cs typeface="Calibri"/>
              </a:rPr>
              <a:t>д</a:t>
            </a:r>
            <a:r>
              <a:rPr dirty="0" sz="1100">
                <a:solidFill>
                  <a:srgbClr val="344661"/>
                </a:solidFill>
                <a:latin typeface="Calibri"/>
                <a:cs typeface="Calibri"/>
              </a:rPr>
              <a:t>ете</a:t>
            </a:r>
            <a:r>
              <a:rPr dirty="0" sz="1100" spc="-10">
                <a:solidFill>
                  <a:srgbClr val="344661"/>
                </a:solidFill>
                <a:latin typeface="Calibri"/>
                <a:cs typeface="Calibri"/>
              </a:rPr>
              <a:t>л</a:t>
            </a:r>
            <a:r>
              <a:rPr dirty="0" sz="1100" spc="5">
                <a:solidFill>
                  <a:srgbClr val="344661"/>
                </a:solidFill>
                <a:latin typeface="Calibri"/>
                <a:cs typeface="Calibri"/>
              </a:rPr>
              <a:t>ь»</a:t>
            </a:r>
            <a:r>
              <a:rPr dirty="0" sz="1100">
                <a:solidFill>
                  <a:srgbClr val="344661"/>
                </a:solidFill>
                <a:latin typeface="Calibri"/>
                <a:cs typeface="Calibri"/>
              </a:rPr>
              <a:t>.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22" name="object 22"/>
          <p:cNvSpPr/>
          <p:nvPr/>
        </p:nvSpPr>
        <p:spPr>
          <a:xfrm>
            <a:off x="883919" y="4660391"/>
            <a:ext cx="8254365" cy="55244"/>
          </a:xfrm>
          <a:custGeom>
            <a:avLst/>
            <a:gdLst/>
            <a:ahLst/>
            <a:cxnLst/>
            <a:rect l="l" t="t" r="r" b="b"/>
            <a:pathLst>
              <a:path w="8254365" h="55245">
                <a:moveTo>
                  <a:pt x="8253857" y="0"/>
                </a:moveTo>
                <a:lnTo>
                  <a:pt x="0" y="0"/>
                </a:lnTo>
                <a:lnTo>
                  <a:pt x="0" y="54736"/>
                </a:lnTo>
                <a:lnTo>
                  <a:pt x="8253857" y="54736"/>
                </a:lnTo>
                <a:lnTo>
                  <a:pt x="8253857" y="0"/>
                </a:lnTo>
                <a:close/>
              </a:path>
            </a:pathLst>
          </a:custGeom>
          <a:solidFill>
            <a:srgbClr val="E6E6E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3" name="object 23"/>
          <p:cNvSpPr txBox="1"/>
          <p:nvPr/>
        </p:nvSpPr>
        <p:spPr>
          <a:xfrm>
            <a:off x="962355" y="4752543"/>
            <a:ext cx="7156450" cy="271145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1600" spc="-10" b="1">
                <a:solidFill>
                  <a:srgbClr val="344661"/>
                </a:solidFill>
                <a:latin typeface="Calibri"/>
                <a:cs typeface="Calibri"/>
              </a:rPr>
              <a:t>недостаточная</a:t>
            </a:r>
            <a:r>
              <a:rPr dirty="0" sz="1600" spc="-160" b="1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1600" b="1">
                <a:solidFill>
                  <a:srgbClr val="344661"/>
                </a:solidFill>
                <a:latin typeface="Calibri"/>
                <a:cs typeface="Calibri"/>
              </a:rPr>
              <a:t>соотнесённость</a:t>
            </a:r>
            <a:r>
              <a:rPr dirty="0" sz="1600" spc="-140" b="1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1600" spc="-5" b="1">
                <a:solidFill>
                  <a:srgbClr val="344661"/>
                </a:solidFill>
                <a:latin typeface="Calibri"/>
                <a:cs typeface="Calibri"/>
              </a:rPr>
              <a:t>вступления</a:t>
            </a:r>
            <a:r>
              <a:rPr dirty="0" sz="1600" spc="-100" b="1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1600" b="1">
                <a:solidFill>
                  <a:srgbClr val="344661"/>
                </a:solidFill>
                <a:latin typeface="Calibri"/>
                <a:cs typeface="Calibri"/>
              </a:rPr>
              <a:t>и/или</a:t>
            </a:r>
            <a:r>
              <a:rPr dirty="0" sz="1600" spc="-55" b="1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1600" b="1">
                <a:solidFill>
                  <a:srgbClr val="344661"/>
                </a:solidFill>
                <a:latin typeface="Calibri"/>
                <a:cs typeface="Calibri"/>
              </a:rPr>
              <a:t>заключения</a:t>
            </a:r>
            <a:r>
              <a:rPr dirty="0" sz="1600" spc="-120" b="1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1600" b="1">
                <a:solidFill>
                  <a:srgbClr val="344661"/>
                </a:solidFill>
                <a:latin typeface="Calibri"/>
                <a:cs typeface="Calibri"/>
              </a:rPr>
              <a:t>с</a:t>
            </a:r>
            <a:r>
              <a:rPr dirty="0" sz="1600" spc="25" b="1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1600" b="1">
                <a:solidFill>
                  <a:srgbClr val="344661"/>
                </a:solidFill>
                <a:latin typeface="Calibri"/>
                <a:cs typeface="Calibri"/>
              </a:rPr>
              <a:t>темой</a:t>
            </a:r>
            <a:r>
              <a:rPr dirty="0" sz="1600" spc="-80" b="1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1600" spc="5" b="1">
                <a:solidFill>
                  <a:srgbClr val="344661"/>
                </a:solidFill>
                <a:latin typeface="Calibri"/>
                <a:cs typeface="Calibri"/>
              </a:rPr>
              <a:t>сочинения</a:t>
            </a:r>
            <a:endParaRPr sz="1600">
              <a:latin typeface="Calibri"/>
              <a:cs typeface="Calibri"/>
            </a:endParaRPr>
          </a:p>
        </p:txBody>
      </p:sp>
      <p:sp>
        <p:nvSpPr>
          <p:cNvPr id="24" name="object 24"/>
          <p:cNvSpPr/>
          <p:nvPr/>
        </p:nvSpPr>
        <p:spPr>
          <a:xfrm>
            <a:off x="890016" y="5081015"/>
            <a:ext cx="8254365" cy="55244"/>
          </a:xfrm>
          <a:custGeom>
            <a:avLst/>
            <a:gdLst/>
            <a:ahLst/>
            <a:cxnLst/>
            <a:rect l="l" t="t" r="r" b="b"/>
            <a:pathLst>
              <a:path w="8254365" h="55245">
                <a:moveTo>
                  <a:pt x="8253857" y="0"/>
                </a:moveTo>
                <a:lnTo>
                  <a:pt x="0" y="0"/>
                </a:lnTo>
                <a:lnTo>
                  <a:pt x="0" y="54737"/>
                </a:lnTo>
                <a:lnTo>
                  <a:pt x="8253857" y="54737"/>
                </a:lnTo>
                <a:lnTo>
                  <a:pt x="8253857" y="0"/>
                </a:lnTo>
                <a:close/>
              </a:path>
            </a:pathLst>
          </a:custGeom>
          <a:solidFill>
            <a:srgbClr val="E6E6E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5" name="object 25"/>
          <p:cNvSpPr txBox="1"/>
          <p:nvPr/>
        </p:nvSpPr>
        <p:spPr>
          <a:xfrm>
            <a:off x="950163" y="5068951"/>
            <a:ext cx="7493000" cy="51435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5"/>
              </a:spcBef>
            </a:pPr>
            <a:r>
              <a:rPr dirty="0" sz="1600" spc="-5" b="1">
                <a:solidFill>
                  <a:srgbClr val="344661"/>
                </a:solidFill>
                <a:latin typeface="Calibri"/>
                <a:cs typeface="Calibri"/>
              </a:rPr>
              <a:t>отсутствие</a:t>
            </a:r>
            <a:r>
              <a:rPr dirty="0" sz="1600" spc="-105" b="1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1600" spc="-30" b="1">
                <a:solidFill>
                  <a:srgbClr val="344661"/>
                </a:solidFill>
                <a:latin typeface="Calibri"/>
                <a:cs typeface="Calibri"/>
              </a:rPr>
              <a:t>необходимых</a:t>
            </a:r>
            <a:r>
              <a:rPr dirty="0" sz="1600" spc="-70" b="1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1600" b="1">
                <a:solidFill>
                  <a:srgbClr val="344661"/>
                </a:solidFill>
                <a:latin typeface="Calibri"/>
                <a:cs typeface="Calibri"/>
              </a:rPr>
              <a:t>частей</a:t>
            </a:r>
            <a:r>
              <a:rPr dirty="0" sz="1600" spc="-65" b="1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1600" spc="-5" b="1">
                <a:solidFill>
                  <a:srgbClr val="344661"/>
                </a:solidFill>
                <a:latin typeface="Calibri"/>
                <a:cs typeface="Calibri"/>
              </a:rPr>
              <a:t>высказывания,</a:t>
            </a:r>
            <a:r>
              <a:rPr dirty="0" sz="1600" spc="-110" b="1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1600" b="1">
                <a:solidFill>
                  <a:srgbClr val="344661"/>
                </a:solidFill>
                <a:latin typeface="Calibri"/>
                <a:cs typeface="Calibri"/>
              </a:rPr>
              <a:t>нарушения</a:t>
            </a:r>
            <a:r>
              <a:rPr dirty="0" sz="1600" spc="-65" b="1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1600" b="1">
                <a:solidFill>
                  <a:srgbClr val="344661"/>
                </a:solidFill>
                <a:latin typeface="Calibri"/>
                <a:cs typeface="Calibri"/>
              </a:rPr>
              <a:t>в</a:t>
            </a:r>
            <a:r>
              <a:rPr dirty="0" sz="1600" spc="45" b="1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1600" spc="-5" b="1">
                <a:solidFill>
                  <a:srgbClr val="344661"/>
                </a:solidFill>
                <a:latin typeface="Calibri"/>
                <a:cs typeface="Calibri"/>
              </a:rPr>
              <a:t>их</a:t>
            </a:r>
            <a:r>
              <a:rPr dirty="0" sz="1600" spc="50" b="1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1600" spc="-30" b="1">
                <a:solidFill>
                  <a:srgbClr val="344661"/>
                </a:solidFill>
                <a:latin typeface="Calibri"/>
                <a:cs typeface="Calibri"/>
              </a:rPr>
              <a:t>последовательности, </a:t>
            </a:r>
            <a:r>
              <a:rPr dirty="0" sz="1600" spc="-350" b="1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1600" b="1">
                <a:solidFill>
                  <a:srgbClr val="344661"/>
                </a:solidFill>
                <a:latin typeface="Calibri"/>
                <a:cs typeface="Calibri"/>
              </a:rPr>
              <a:t>диспропорции</a:t>
            </a:r>
            <a:r>
              <a:rPr dirty="0" sz="1600" spc="-155" b="1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1600" b="1">
                <a:solidFill>
                  <a:srgbClr val="344661"/>
                </a:solidFill>
                <a:latin typeface="Calibri"/>
                <a:cs typeface="Calibri"/>
              </a:rPr>
              <a:t>в</a:t>
            </a:r>
            <a:r>
              <a:rPr dirty="0" sz="1600" spc="-30" b="1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1600" b="1">
                <a:solidFill>
                  <a:srgbClr val="344661"/>
                </a:solidFill>
                <a:latin typeface="Calibri"/>
                <a:cs typeface="Calibri"/>
              </a:rPr>
              <a:t>объёме</a:t>
            </a:r>
            <a:r>
              <a:rPr dirty="0" sz="1600" spc="-110" b="1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1600" spc="-5" b="1">
                <a:solidFill>
                  <a:srgbClr val="344661"/>
                </a:solidFill>
                <a:latin typeface="Calibri"/>
                <a:cs typeface="Calibri"/>
              </a:rPr>
              <a:t>частей</a:t>
            </a:r>
            <a:endParaRPr sz="1600">
              <a:latin typeface="Calibri"/>
              <a:cs typeface="Calibri"/>
            </a:endParaRPr>
          </a:p>
        </p:txBody>
      </p:sp>
      <p:sp>
        <p:nvSpPr>
          <p:cNvPr id="26" name="object 26"/>
          <p:cNvSpPr/>
          <p:nvPr/>
        </p:nvSpPr>
        <p:spPr>
          <a:xfrm>
            <a:off x="883919" y="5626606"/>
            <a:ext cx="8254365" cy="55244"/>
          </a:xfrm>
          <a:custGeom>
            <a:avLst/>
            <a:gdLst/>
            <a:ahLst/>
            <a:cxnLst/>
            <a:rect l="l" t="t" r="r" b="b"/>
            <a:pathLst>
              <a:path w="8254365" h="55245">
                <a:moveTo>
                  <a:pt x="8253857" y="0"/>
                </a:moveTo>
                <a:lnTo>
                  <a:pt x="0" y="0"/>
                </a:lnTo>
                <a:lnTo>
                  <a:pt x="0" y="54738"/>
                </a:lnTo>
                <a:lnTo>
                  <a:pt x="8253857" y="54738"/>
                </a:lnTo>
                <a:lnTo>
                  <a:pt x="8253857" y="0"/>
                </a:lnTo>
                <a:close/>
              </a:path>
            </a:pathLst>
          </a:custGeom>
          <a:solidFill>
            <a:srgbClr val="E6E6E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7" name="object 27"/>
          <p:cNvSpPr txBox="1"/>
          <p:nvPr/>
        </p:nvSpPr>
        <p:spPr>
          <a:xfrm>
            <a:off x="964488" y="5695594"/>
            <a:ext cx="4866005" cy="27051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600" spc="10" b="1">
                <a:solidFill>
                  <a:srgbClr val="344661"/>
                </a:solidFill>
                <a:latin typeface="Calibri"/>
                <a:cs typeface="Calibri"/>
              </a:rPr>
              <a:t>н</a:t>
            </a:r>
            <a:r>
              <a:rPr dirty="0" sz="1600" spc="5" b="1">
                <a:solidFill>
                  <a:srgbClr val="344661"/>
                </a:solidFill>
                <a:latin typeface="Calibri"/>
                <a:cs typeface="Calibri"/>
              </a:rPr>
              <a:t>е</a:t>
            </a:r>
            <a:r>
              <a:rPr dirty="0" sz="1600" spc="-5" b="1">
                <a:solidFill>
                  <a:srgbClr val="344661"/>
                </a:solidFill>
                <a:latin typeface="Calibri"/>
                <a:cs typeface="Calibri"/>
              </a:rPr>
              <a:t>о</a:t>
            </a:r>
            <a:r>
              <a:rPr dirty="0" sz="1600" spc="5" b="1">
                <a:solidFill>
                  <a:srgbClr val="344661"/>
                </a:solidFill>
                <a:latin typeface="Calibri"/>
                <a:cs typeface="Calibri"/>
              </a:rPr>
              <a:t>п</a:t>
            </a:r>
            <a:r>
              <a:rPr dirty="0" sz="1600" spc="-25" b="1">
                <a:solidFill>
                  <a:srgbClr val="344661"/>
                </a:solidFill>
                <a:latin typeface="Calibri"/>
                <a:cs typeface="Calibri"/>
              </a:rPr>
              <a:t>р</a:t>
            </a:r>
            <a:r>
              <a:rPr dirty="0" sz="1600" spc="-5" b="1">
                <a:solidFill>
                  <a:srgbClr val="344661"/>
                </a:solidFill>
                <a:latin typeface="Calibri"/>
                <a:cs typeface="Calibri"/>
              </a:rPr>
              <a:t>а</a:t>
            </a:r>
            <a:r>
              <a:rPr dirty="0" sz="1600" spc="-30" b="1">
                <a:solidFill>
                  <a:srgbClr val="344661"/>
                </a:solidFill>
                <a:latin typeface="Calibri"/>
                <a:cs typeface="Calibri"/>
              </a:rPr>
              <a:t>в</a:t>
            </a:r>
            <a:r>
              <a:rPr dirty="0" sz="1600" spc="-25" b="1">
                <a:solidFill>
                  <a:srgbClr val="344661"/>
                </a:solidFill>
                <a:latin typeface="Calibri"/>
                <a:cs typeface="Calibri"/>
              </a:rPr>
              <a:t>д</a:t>
            </a:r>
            <a:r>
              <a:rPr dirty="0" sz="1600" b="1">
                <a:solidFill>
                  <a:srgbClr val="344661"/>
                </a:solidFill>
                <a:latin typeface="Calibri"/>
                <a:cs typeface="Calibri"/>
              </a:rPr>
              <a:t>а</a:t>
            </a:r>
            <a:r>
              <a:rPr dirty="0" sz="1600" spc="-15" b="1">
                <a:solidFill>
                  <a:srgbClr val="344661"/>
                </a:solidFill>
                <a:latin typeface="Calibri"/>
                <a:cs typeface="Calibri"/>
              </a:rPr>
              <a:t>н</a:t>
            </a:r>
            <a:r>
              <a:rPr dirty="0" sz="1600" spc="5" b="1">
                <a:solidFill>
                  <a:srgbClr val="344661"/>
                </a:solidFill>
                <a:latin typeface="Calibri"/>
                <a:cs typeface="Calibri"/>
              </a:rPr>
              <a:t>н</a:t>
            </a:r>
            <a:r>
              <a:rPr dirty="0" sz="1600" spc="-30" b="1">
                <a:solidFill>
                  <a:srgbClr val="344661"/>
                </a:solidFill>
                <a:latin typeface="Calibri"/>
                <a:cs typeface="Calibri"/>
              </a:rPr>
              <a:t>о</a:t>
            </a:r>
            <a:r>
              <a:rPr dirty="0" sz="1600" b="1">
                <a:solidFill>
                  <a:srgbClr val="344661"/>
                </a:solidFill>
                <a:latin typeface="Calibri"/>
                <a:cs typeface="Calibri"/>
              </a:rPr>
              <a:t>е</a:t>
            </a:r>
            <a:r>
              <a:rPr dirty="0" sz="1600" spc="-20" b="1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1600" spc="5" b="1">
                <a:solidFill>
                  <a:srgbClr val="344661"/>
                </a:solidFill>
                <a:latin typeface="Calibri"/>
                <a:cs typeface="Calibri"/>
              </a:rPr>
              <a:t>п</a:t>
            </a:r>
            <a:r>
              <a:rPr dirty="0" sz="1600" spc="-5" b="1">
                <a:solidFill>
                  <a:srgbClr val="344661"/>
                </a:solidFill>
                <a:latin typeface="Calibri"/>
                <a:cs typeface="Calibri"/>
              </a:rPr>
              <a:t>о</a:t>
            </a:r>
            <a:r>
              <a:rPr dirty="0" sz="1600" spc="-30" b="1">
                <a:solidFill>
                  <a:srgbClr val="344661"/>
                </a:solidFill>
                <a:latin typeface="Calibri"/>
                <a:cs typeface="Calibri"/>
              </a:rPr>
              <a:t>в</a:t>
            </a:r>
            <a:r>
              <a:rPr dirty="0" sz="1600" spc="-50" b="1">
                <a:solidFill>
                  <a:srgbClr val="344661"/>
                </a:solidFill>
                <a:latin typeface="Calibri"/>
                <a:cs typeface="Calibri"/>
              </a:rPr>
              <a:t>т</a:t>
            </a:r>
            <a:r>
              <a:rPr dirty="0" sz="1600" spc="-5" b="1">
                <a:solidFill>
                  <a:srgbClr val="344661"/>
                </a:solidFill>
                <a:latin typeface="Calibri"/>
                <a:cs typeface="Calibri"/>
              </a:rPr>
              <a:t>о</a:t>
            </a:r>
            <a:r>
              <a:rPr dirty="0" sz="1600" b="1">
                <a:solidFill>
                  <a:srgbClr val="344661"/>
                </a:solidFill>
                <a:latin typeface="Calibri"/>
                <a:cs typeface="Calibri"/>
              </a:rPr>
              <a:t>р</a:t>
            </a:r>
            <a:r>
              <a:rPr dirty="0" sz="1600" spc="-20" b="1">
                <a:solidFill>
                  <a:srgbClr val="344661"/>
                </a:solidFill>
                <a:latin typeface="Calibri"/>
                <a:cs typeface="Calibri"/>
              </a:rPr>
              <a:t>е</a:t>
            </a:r>
            <a:r>
              <a:rPr dirty="0" sz="1600" spc="10" b="1">
                <a:solidFill>
                  <a:srgbClr val="344661"/>
                </a:solidFill>
                <a:latin typeface="Calibri"/>
                <a:cs typeface="Calibri"/>
              </a:rPr>
              <a:t>н</a:t>
            </a:r>
            <a:r>
              <a:rPr dirty="0" sz="1600" spc="-35" b="1">
                <a:solidFill>
                  <a:srgbClr val="344661"/>
                </a:solidFill>
                <a:latin typeface="Calibri"/>
                <a:cs typeface="Calibri"/>
              </a:rPr>
              <a:t>и</a:t>
            </a:r>
            <a:r>
              <a:rPr dirty="0" sz="1600" b="1">
                <a:solidFill>
                  <a:srgbClr val="344661"/>
                </a:solidFill>
                <a:latin typeface="Calibri"/>
                <a:cs typeface="Calibri"/>
              </a:rPr>
              <a:t>е</a:t>
            </a:r>
            <a:r>
              <a:rPr dirty="0" sz="1600" spc="-120" b="1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1600" spc="-5" b="1">
                <a:solidFill>
                  <a:srgbClr val="344661"/>
                </a:solidFill>
                <a:latin typeface="Calibri"/>
                <a:cs typeface="Calibri"/>
              </a:rPr>
              <a:t>в</a:t>
            </a:r>
            <a:r>
              <a:rPr dirty="0" sz="1600" spc="10" b="1">
                <a:solidFill>
                  <a:srgbClr val="344661"/>
                </a:solidFill>
                <a:latin typeface="Calibri"/>
                <a:cs typeface="Calibri"/>
              </a:rPr>
              <a:t>ы</a:t>
            </a:r>
            <a:r>
              <a:rPr dirty="0" sz="1600" spc="-5" b="1">
                <a:solidFill>
                  <a:srgbClr val="344661"/>
                </a:solidFill>
                <a:latin typeface="Calibri"/>
                <a:cs typeface="Calibri"/>
              </a:rPr>
              <a:t>с</a:t>
            </a:r>
            <a:r>
              <a:rPr dirty="0" sz="1600" spc="-80" b="1">
                <a:solidFill>
                  <a:srgbClr val="344661"/>
                </a:solidFill>
                <a:latin typeface="Calibri"/>
                <a:cs typeface="Calibri"/>
              </a:rPr>
              <a:t>к</a:t>
            </a:r>
            <a:r>
              <a:rPr dirty="0" sz="1600" spc="-5" b="1">
                <a:solidFill>
                  <a:srgbClr val="344661"/>
                </a:solidFill>
                <a:latin typeface="Calibri"/>
                <a:cs typeface="Calibri"/>
              </a:rPr>
              <a:t>а</a:t>
            </a:r>
            <a:r>
              <a:rPr dirty="0" sz="1600" spc="5" b="1">
                <a:solidFill>
                  <a:srgbClr val="344661"/>
                </a:solidFill>
                <a:latin typeface="Calibri"/>
                <a:cs typeface="Calibri"/>
              </a:rPr>
              <a:t>з</a:t>
            </a:r>
            <a:r>
              <a:rPr dirty="0" sz="1600" spc="-30" b="1">
                <a:solidFill>
                  <a:srgbClr val="344661"/>
                </a:solidFill>
                <a:latin typeface="Calibri"/>
                <a:cs typeface="Calibri"/>
              </a:rPr>
              <a:t>а</a:t>
            </a:r>
            <a:r>
              <a:rPr dirty="0" sz="1600" spc="10" b="1">
                <a:solidFill>
                  <a:srgbClr val="344661"/>
                </a:solidFill>
                <a:latin typeface="Calibri"/>
                <a:cs typeface="Calibri"/>
              </a:rPr>
              <a:t>н</a:t>
            </a:r>
            <a:r>
              <a:rPr dirty="0" sz="1600" spc="-15" b="1">
                <a:solidFill>
                  <a:srgbClr val="344661"/>
                </a:solidFill>
                <a:latin typeface="Calibri"/>
                <a:cs typeface="Calibri"/>
              </a:rPr>
              <a:t>н</a:t>
            </a:r>
            <a:r>
              <a:rPr dirty="0" sz="1600" b="1">
                <a:solidFill>
                  <a:srgbClr val="344661"/>
                </a:solidFill>
                <a:latin typeface="Calibri"/>
                <a:cs typeface="Calibri"/>
              </a:rPr>
              <a:t>ой</a:t>
            </a:r>
            <a:r>
              <a:rPr dirty="0" sz="1600" spc="-155" b="1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1600" b="1">
                <a:solidFill>
                  <a:srgbClr val="344661"/>
                </a:solidFill>
                <a:latin typeface="Calibri"/>
                <a:cs typeface="Calibri"/>
              </a:rPr>
              <a:t>р</a:t>
            </a:r>
            <a:r>
              <a:rPr dirty="0" sz="1600" spc="-5" b="1">
                <a:solidFill>
                  <a:srgbClr val="344661"/>
                </a:solidFill>
                <a:latin typeface="Calibri"/>
                <a:cs typeface="Calibri"/>
              </a:rPr>
              <a:t>а</a:t>
            </a:r>
            <a:r>
              <a:rPr dirty="0" sz="1600" spc="10" b="1">
                <a:solidFill>
                  <a:srgbClr val="344661"/>
                </a:solidFill>
                <a:latin typeface="Calibri"/>
                <a:cs typeface="Calibri"/>
              </a:rPr>
              <a:t>н</a:t>
            </a:r>
            <a:r>
              <a:rPr dirty="0" sz="1600" spc="5" b="1">
                <a:solidFill>
                  <a:srgbClr val="344661"/>
                </a:solidFill>
                <a:latin typeface="Calibri"/>
                <a:cs typeface="Calibri"/>
              </a:rPr>
              <a:t>е</a:t>
            </a:r>
            <a:r>
              <a:rPr dirty="0" sz="1600" b="1">
                <a:solidFill>
                  <a:srgbClr val="344661"/>
                </a:solidFill>
                <a:latin typeface="Calibri"/>
                <a:cs typeface="Calibri"/>
              </a:rPr>
              <a:t>е</a:t>
            </a:r>
            <a:r>
              <a:rPr dirty="0" sz="1600" spc="-140" b="1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1600" spc="5" b="1">
                <a:solidFill>
                  <a:srgbClr val="344661"/>
                </a:solidFill>
                <a:latin typeface="Calibri"/>
                <a:cs typeface="Calibri"/>
              </a:rPr>
              <a:t>м</a:t>
            </a:r>
            <a:r>
              <a:rPr dirty="0" sz="1600" spc="10" b="1">
                <a:solidFill>
                  <a:srgbClr val="344661"/>
                </a:solidFill>
                <a:latin typeface="Calibri"/>
                <a:cs typeface="Calibri"/>
              </a:rPr>
              <a:t>ы</a:t>
            </a:r>
            <a:r>
              <a:rPr dirty="0" sz="1600" spc="-5" b="1">
                <a:solidFill>
                  <a:srgbClr val="344661"/>
                </a:solidFill>
                <a:latin typeface="Calibri"/>
                <a:cs typeface="Calibri"/>
              </a:rPr>
              <a:t>сли</a:t>
            </a:r>
            <a:endParaRPr sz="1600">
              <a:latin typeface="Calibri"/>
              <a:cs typeface="Calibri"/>
            </a:endParaRPr>
          </a:p>
        </p:txBody>
      </p:sp>
      <p:sp>
        <p:nvSpPr>
          <p:cNvPr id="28" name="object 28"/>
          <p:cNvSpPr/>
          <p:nvPr/>
        </p:nvSpPr>
        <p:spPr>
          <a:xfrm>
            <a:off x="890016" y="6019797"/>
            <a:ext cx="8254365" cy="51435"/>
          </a:xfrm>
          <a:custGeom>
            <a:avLst/>
            <a:gdLst/>
            <a:ahLst/>
            <a:cxnLst/>
            <a:rect l="l" t="t" r="r" b="b"/>
            <a:pathLst>
              <a:path w="8254365" h="51435">
                <a:moveTo>
                  <a:pt x="8253857" y="0"/>
                </a:moveTo>
                <a:lnTo>
                  <a:pt x="0" y="0"/>
                </a:lnTo>
                <a:lnTo>
                  <a:pt x="0" y="51310"/>
                </a:lnTo>
                <a:lnTo>
                  <a:pt x="8253857" y="51310"/>
                </a:lnTo>
                <a:lnTo>
                  <a:pt x="8253857" y="0"/>
                </a:lnTo>
                <a:close/>
              </a:path>
            </a:pathLst>
          </a:custGeom>
          <a:solidFill>
            <a:srgbClr val="E6E6E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9" name="object 29"/>
          <p:cNvSpPr txBox="1"/>
          <p:nvPr/>
        </p:nvSpPr>
        <p:spPr>
          <a:xfrm>
            <a:off x="962355" y="6097930"/>
            <a:ext cx="2912110" cy="271145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1600" spc="15" b="1">
                <a:solidFill>
                  <a:srgbClr val="344661"/>
                </a:solidFill>
                <a:latin typeface="Calibri"/>
                <a:cs typeface="Calibri"/>
              </a:rPr>
              <a:t>н</a:t>
            </a:r>
            <a:r>
              <a:rPr dirty="0" sz="1600" spc="10" b="1">
                <a:solidFill>
                  <a:srgbClr val="344661"/>
                </a:solidFill>
                <a:latin typeface="Calibri"/>
                <a:cs typeface="Calibri"/>
              </a:rPr>
              <a:t>е</a:t>
            </a:r>
            <a:r>
              <a:rPr dirty="0" sz="1600" spc="-5" b="1">
                <a:solidFill>
                  <a:srgbClr val="344661"/>
                </a:solidFill>
                <a:latin typeface="Calibri"/>
                <a:cs typeface="Calibri"/>
              </a:rPr>
              <a:t>соотв</a:t>
            </a:r>
            <a:r>
              <a:rPr dirty="0" sz="1600" spc="-20" b="1">
                <a:solidFill>
                  <a:srgbClr val="344661"/>
                </a:solidFill>
                <a:latin typeface="Calibri"/>
                <a:cs typeface="Calibri"/>
              </a:rPr>
              <a:t>е</a:t>
            </a:r>
            <a:r>
              <a:rPr dirty="0" sz="1600" spc="-30" b="1">
                <a:solidFill>
                  <a:srgbClr val="344661"/>
                </a:solidFill>
                <a:latin typeface="Calibri"/>
                <a:cs typeface="Calibri"/>
              </a:rPr>
              <a:t>т</a:t>
            </a:r>
            <a:r>
              <a:rPr dirty="0" sz="1600" spc="-5" b="1">
                <a:solidFill>
                  <a:srgbClr val="344661"/>
                </a:solidFill>
                <a:latin typeface="Calibri"/>
                <a:cs typeface="Calibri"/>
              </a:rPr>
              <a:t>ств</a:t>
            </a:r>
            <a:r>
              <a:rPr dirty="0" sz="1600" spc="-30" b="1">
                <a:solidFill>
                  <a:srgbClr val="344661"/>
                </a:solidFill>
                <a:latin typeface="Calibri"/>
                <a:cs typeface="Calibri"/>
              </a:rPr>
              <a:t>и</a:t>
            </a:r>
            <a:r>
              <a:rPr dirty="0" sz="1600" spc="5" b="1">
                <a:solidFill>
                  <a:srgbClr val="344661"/>
                </a:solidFill>
                <a:latin typeface="Calibri"/>
                <a:cs typeface="Calibri"/>
              </a:rPr>
              <a:t>е</a:t>
            </a:r>
            <a:r>
              <a:rPr dirty="0" sz="1600" spc="-85" b="1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1600" spc="-25" b="1">
                <a:solidFill>
                  <a:srgbClr val="344661"/>
                </a:solidFill>
                <a:latin typeface="Calibri"/>
                <a:cs typeface="Calibri"/>
              </a:rPr>
              <a:t>а</a:t>
            </a:r>
            <a:r>
              <a:rPr dirty="0" sz="1600" spc="-20" b="1">
                <a:solidFill>
                  <a:srgbClr val="344661"/>
                </a:solidFill>
                <a:latin typeface="Calibri"/>
                <a:cs typeface="Calibri"/>
              </a:rPr>
              <a:t>р</a:t>
            </a:r>
            <a:r>
              <a:rPr dirty="0" sz="1600" spc="-20" b="1">
                <a:solidFill>
                  <a:srgbClr val="344661"/>
                </a:solidFill>
                <a:latin typeface="Calibri"/>
                <a:cs typeface="Calibri"/>
              </a:rPr>
              <a:t>гу</a:t>
            </a:r>
            <a:r>
              <a:rPr dirty="0" sz="1600" spc="-20" b="1">
                <a:solidFill>
                  <a:srgbClr val="344661"/>
                </a:solidFill>
                <a:latin typeface="Calibri"/>
                <a:cs typeface="Calibri"/>
              </a:rPr>
              <a:t>м</a:t>
            </a:r>
            <a:r>
              <a:rPr dirty="0" sz="1600" spc="-15" b="1">
                <a:solidFill>
                  <a:srgbClr val="344661"/>
                </a:solidFill>
                <a:latin typeface="Calibri"/>
                <a:cs typeface="Calibri"/>
              </a:rPr>
              <a:t>е</a:t>
            </a:r>
            <a:r>
              <a:rPr dirty="0" sz="1600" spc="-10" b="1">
                <a:solidFill>
                  <a:srgbClr val="344661"/>
                </a:solidFill>
                <a:latin typeface="Calibri"/>
                <a:cs typeface="Calibri"/>
              </a:rPr>
              <a:t>н</a:t>
            </a:r>
            <a:r>
              <a:rPr dirty="0" sz="1600" spc="-30" b="1">
                <a:solidFill>
                  <a:srgbClr val="344661"/>
                </a:solidFill>
                <a:latin typeface="Calibri"/>
                <a:cs typeface="Calibri"/>
              </a:rPr>
              <a:t>т</a:t>
            </a:r>
            <a:r>
              <a:rPr dirty="0" sz="1600" spc="5" b="1">
                <a:solidFill>
                  <a:srgbClr val="344661"/>
                </a:solidFill>
                <a:latin typeface="Calibri"/>
                <a:cs typeface="Calibri"/>
              </a:rPr>
              <a:t>а</a:t>
            </a:r>
            <a:r>
              <a:rPr dirty="0" sz="1600" spc="-150" b="1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1600" b="1">
                <a:solidFill>
                  <a:srgbClr val="344661"/>
                </a:solidFill>
                <a:latin typeface="Calibri"/>
                <a:cs typeface="Calibri"/>
              </a:rPr>
              <a:t>те</a:t>
            </a:r>
            <a:r>
              <a:rPr dirty="0" sz="1600" spc="5" b="1">
                <a:solidFill>
                  <a:srgbClr val="344661"/>
                </a:solidFill>
                <a:latin typeface="Calibri"/>
                <a:cs typeface="Calibri"/>
              </a:rPr>
              <a:t>з</a:t>
            </a:r>
            <a:r>
              <a:rPr dirty="0" sz="1600" spc="-5" b="1">
                <a:solidFill>
                  <a:srgbClr val="344661"/>
                </a:solidFill>
                <a:latin typeface="Calibri"/>
                <a:cs typeface="Calibri"/>
              </a:rPr>
              <a:t>и</a:t>
            </a:r>
            <a:r>
              <a:rPr dirty="0" sz="1600" spc="-5" b="1">
                <a:solidFill>
                  <a:srgbClr val="344661"/>
                </a:solidFill>
                <a:latin typeface="Calibri"/>
                <a:cs typeface="Calibri"/>
              </a:rPr>
              <a:t>су</a:t>
            </a:r>
            <a:endParaRPr sz="1600">
              <a:latin typeface="Calibri"/>
              <a:cs typeface="Calibri"/>
            </a:endParaRPr>
          </a:p>
        </p:txBody>
      </p:sp>
      <p:sp>
        <p:nvSpPr>
          <p:cNvPr id="30" name="object 30"/>
          <p:cNvSpPr/>
          <p:nvPr/>
        </p:nvSpPr>
        <p:spPr>
          <a:xfrm>
            <a:off x="883919" y="6409944"/>
            <a:ext cx="8254365" cy="55244"/>
          </a:xfrm>
          <a:custGeom>
            <a:avLst/>
            <a:gdLst/>
            <a:ahLst/>
            <a:cxnLst/>
            <a:rect l="l" t="t" r="r" b="b"/>
            <a:pathLst>
              <a:path w="8254365" h="55245">
                <a:moveTo>
                  <a:pt x="8253857" y="0"/>
                </a:moveTo>
                <a:lnTo>
                  <a:pt x="0" y="0"/>
                </a:lnTo>
                <a:lnTo>
                  <a:pt x="0" y="54736"/>
                </a:lnTo>
                <a:lnTo>
                  <a:pt x="8253857" y="54736"/>
                </a:lnTo>
                <a:lnTo>
                  <a:pt x="8253857" y="0"/>
                </a:lnTo>
                <a:close/>
              </a:path>
            </a:pathLst>
          </a:custGeom>
          <a:solidFill>
            <a:srgbClr val="E6E6E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1" name="object 31"/>
          <p:cNvSpPr txBox="1"/>
          <p:nvPr/>
        </p:nvSpPr>
        <p:spPr>
          <a:xfrm>
            <a:off x="970584" y="6495999"/>
            <a:ext cx="6198870" cy="27051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600" b="1">
                <a:solidFill>
                  <a:srgbClr val="344661"/>
                </a:solidFill>
                <a:latin typeface="Calibri"/>
                <a:cs typeface="Calibri"/>
              </a:rPr>
              <a:t>логические</a:t>
            </a:r>
            <a:r>
              <a:rPr dirty="0" sz="1600" spc="-125" b="1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1600" b="1">
                <a:solidFill>
                  <a:srgbClr val="344661"/>
                </a:solidFill>
                <a:latin typeface="Calibri"/>
                <a:cs typeface="Calibri"/>
              </a:rPr>
              <a:t>ошибки</a:t>
            </a:r>
            <a:r>
              <a:rPr dirty="0" sz="1600" spc="-80" b="1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1600" b="1">
                <a:solidFill>
                  <a:srgbClr val="344661"/>
                </a:solidFill>
                <a:latin typeface="Calibri"/>
                <a:cs typeface="Calibri"/>
              </a:rPr>
              <a:t>(нарушение</a:t>
            </a:r>
            <a:r>
              <a:rPr dirty="0" sz="1600" spc="-80" b="1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1600" spc="-15" b="1">
                <a:solidFill>
                  <a:srgbClr val="344661"/>
                </a:solidFill>
                <a:latin typeface="Calibri"/>
                <a:cs typeface="Calibri"/>
              </a:rPr>
              <a:t>причинно-следственных</a:t>
            </a:r>
            <a:r>
              <a:rPr dirty="0" sz="1600" spc="-155" b="1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1600" spc="-5" b="1">
                <a:solidFill>
                  <a:srgbClr val="344661"/>
                </a:solidFill>
                <a:latin typeface="Calibri"/>
                <a:cs typeface="Calibri"/>
              </a:rPr>
              <a:t>связей</a:t>
            </a:r>
            <a:r>
              <a:rPr dirty="0" sz="1600" spc="-75" b="1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1600" b="1">
                <a:solidFill>
                  <a:srgbClr val="344661"/>
                </a:solidFill>
                <a:latin typeface="Calibri"/>
                <a:cs typeface="Calibri"/>
              </a:rPr>
              <a:t>и</a:t>
            </a:r>
            <a:r>
              <a:rPr dirty="0" sz="1600" spc="-5" b="1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1600" b="1">
                <a:solidFill>
                  <a:srgbClr val="344661"/>
                </a:solidFill>
                <a:latin typeface="Calibri"/>
                <a:cs typeface="Calibri"/>
              </a:rPr>
              <a:t>пр.)</a:t>
            </a:r>
            <a:endParaRPr sz="1600">
              <a:latin typeface="Calibri"/>
              <a:cs typeface="Calibri"/>
            </a:endParaRPr>
          </a:p>
        </p:txBody>
      </p:sp>
      <p:sp>
        <p:nvSpPr>
          <p:cNvPr id="32" name="object 32"/>
          <p:cNvSpPr txBox="1"/>
          <p:nvPr/>
        </p:nvSpPr>
        <p:spPr>
          <a:xfrm>
            <a:off x="286511" y="3883152"/>
            <a:ext cx="289560" cy="289560"/>
          </a:xfrm>
          <a:prstGeom prst="rect">
            <a:avLst/>
          </a:prstGeom>
          <a:solidFill>
            <a:srgbClr val="E65E52"/>
          </a:solidFill>
        </p:spPr>
        <p:txBody>
          <a:bodyPr wrap="square" lIns="0" tIns="0" rIns="0" bIns="0" rtlCol="0" vert="horz">
            <a:spAutoFit/>
          </a:bodyPr>
          <a:lstStyle/>
          <a:p>
            <a:pPr marL="78740">
              <a:lnSpc>
                <a:spcPts val="2000"/>
              </a:lnSpc>
            </a:pPr>
            <a:r>
              <a:rPr dirty="0" sz="2000" spc="-5" b="1">
                <a:solidFill>
                  <a:srgbClr val="FFFFFF"/>
                </a:solidFill>
                <a:latin typeface="Calibri"/>
                <a:cs typeface="Calibri"/>
              </a:rPr>
              <a:t>2</a:t>
            </a:r>
            <a:endParaRPr sz="2000">
              <a:latin typeface="Calibri"/>
              <a:cs typeface="Calibri"/>
            </a:endParaRPr>
          </a:p>
        </p:txBody>
      </p:sp>
      <p:sp>
        <p:nvSpPr>
          <p:cNvPr id="33" name="object 33"/>
          <p:cNvSpPr/>
          <p:nvPr/>
        </p:nvSpPr>
        <p:spPr>
          <a:xfrm>
            <a:off x="286511" y="4745735"/>
            <a:ext cx="289560" cy="286385"/>
          </a:xfrm>
          <a:custGeom>
            <a:avLst/>
            <a:gdLst/>
            <a:ahLst/>
            <a:cxnLst/>
            <a:rect l="l" t="t" r="r" b="b"/>
            <a:pathLst>
              <a:path w="289559" h="286385">
                <a:moveTo>
                  <a:pt x="289560" y="0"/>
                </a:moveTo>
                <a:lnTo>
                  <a:pt x="0" y="0"/>
                </a:lnTo>
                <a:lnTo>
                  <a:pt x="0" y="286131"/>
                </a:lnTo>
                <a:lnTo>
                  <a:pt x="289560" y="286131"/>
                </a:lnTo>
                <a:lnTo>
                  <a:pt x="289560" y="0"/>
                </a:lnTo>
                <a:close/>
              </a:path>
            </a:pathLst>
          </a:custGeom>
          <a:solidFill>
            <a:srgbClr val="E65E5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4" name="object 34"/>
          <p:cNvSpPr txBox="1"/>
          <p:nvPr/>
        </p:nvSpPr>
        <p:spPr>
          <a:xfrm>
            <a:off x="354584" y="4680915"/>
            <a:ext cx="154305" cy="32956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2000" spc="-5" b="1">
                <a:solidFill>
                  <a:srgbClr val="FFFFFF"/>
                </a:solidFill>
                <a:latin typeface="Calibri"/>
                <a:cs typeface="Calibri"/>
              </a:rPr>
              <a:t>3</a:t>
            </a:r>
            <a:endParaRPr sz="2000">
              <a:latin typeface="Calibri"/>
              <a:cs typeface="Calibri"/>
            </a:endParaRPr>
          </a:p>
        </p:txBody>
      </p:sp>
      <p:sp>
        <p:nvSpPr>
          <p:cNvPr id="35" name="object 35"/>
          <p:cNvSpPr txBox="1"/>
          <p:nvPr/>
        </p:nvSpPr>
        <p:spPr>
          <a:xfrm>
            <a:off x="286511" y="5236464"/>
            <a:ext cx="289560" cy="287020"/>
          </a:xfrm>
          <a:prstGeom prst="rect">
            <a:avLst/>
          </a:prstGeom>
          <a:solidFill>
            <a:srgbClr val="E65E52"/>
          </a:solidFill>
        </p:spPr>
        <p:txBody>
          <a:bodyPr wrap="square" lIns="0" tIns="0" rIns="0" bIns="0" rtlCol="0" vert="horz">
            <a:spAutoFit/>
          </a:bodyPr>
          <a:lstStyle/>
          <a:p>
            <a:pPr marL="78740">
              <a:lnSpc>
                <a:spcPts val="2005"/>
              </a:lnSpc>
            </a:pPr>
            <a:r>
              <a:rPr dirty="0" sz="2000" spc="-5" b="1">
                <a:solidFill>
                  <a:srgbClr val="FFFFFF"/>
                </a:solidFill>
                <a:latin typeface="Calibri"/>
                <a:cs typeface="Calibri"/>
              </a:rPr>
              <a:t>4</a:t>
            </a:r>
            <a:endParaRPr sz="2000">
              <a:latin typeface="Calibri"/>
              <a:cs typeface="Calibri"/>
            </a:endParaRPr>
          </a:p>
        </p:txBody>
      </p:sp>
      <p:sp>
        <p:nvSpPr>
          <p:cNvPr id="36" name="object 36"/>
          <p:cNvSpPr/>
          <p:nvPr/>
        </p:nvSpPr>
        <p:spPr>
          <a:xfrm>
            <a:off x="298704" y="5693664"/>
            <a:ext cx="289560" cy="289560"/>
          </a:xfrm>
          <a:custGeom>
            <a:avLst/>
            <a:gdLst/>
            <a:ahLst/>
            <a:cxnLst/>
            <a:rect l="l" t="t" r="r" b="b"/>
            <a:pathLst>
              <a:path w="289559" h="289560">
                <a:moveTo>
                  <a:pt x="289560" y="0"/>
                </a:moveTo>
                <a:lnTo>
                  <a:pt x="0" y="0"/>
                </a:lnTo>
                <a:lnTo>
                  <a:pt x="0" y="289560"/>
                </a:lnTo>
                <a:lnTo>
                  <a:pt x="289560" y="289560"/>
                </a:lnTo>
                <a:lnTo>
                  <a:pt x="289560" y="0"/>
                </a:lnTo>
                <a:close/>
              </a:path>
            </a:pathLst>
          </a:custGeom>
          <a:solidFill>
            <a:srgbClr val="E65E5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7" name="object 37"/>
          <p:cNvSpPr txBox="1"/>
          <p:nvPr/>
        </p:nvSpPr>
        <p:spPr>
          <a:xfrm>
            <a:off x="365556" y="5631891"/>
            <a:ext cx="153670" cy="329565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2000" spc="-5" b="1">
                <a:solidFill>
                  <a:srgbClr val="FFFFFF"/>
                </a:solidFill>
                <a:latin typeface="Calibri"/>
                <a:cs typeface="Calibri"/>
              </a:rPr>
              <a:t>5</a:t>
            </a:r>
            <a:endParaRPr sz="2000">
              <a:latin typeface="Calibri"/>
              <a:cs typeface="Calibri"/>
            </a:endParaRPr>
          </a:p>
        </p:txBody>
      </p:sp>
      <p:sp>
        <p:nvSpPr>
          <p:cNvPr id="38" name="object 38"/>
          <p:cNvSpPr/>
          <p:nvPr/>
        </p:nvSpPr>
        <p:spPr>
          <a:xfrm>
            <a:off x="298704" y="6089903"/>
            <a:ext cx="286385" cy="289560"/>
          </a:xfrm>
          <a:custGeom>
            <a:avLst/>
            <a:gdLst/>
            <a:ahLst/>
            <a:cxnLst/>
            <a:rect l="l" t="t" r="r" b="b"/>
            <a:pathLst>
              <a:path w="286384" h="289560">
                <a:moveTo>
                  <a:pt x="286130" y="0"/>
                </a:moveTo>
                <a:lnTo>
                  <a:pt x="0" y="0"/>
                </a:lnTo>
                <a:lnTo>
                  <a:pt x="0" y="289560"/>
                </a:lnTo>
                <a:lnTo>
                  <a:pt x="286130" y="289560"/>
                </a:lnTo>
                <a:lnTo>
                  <a:pt x="286130" y="0"/>
                </a:lnTo>
                <a:close/>
              </a:path>
            </a:pathLst>
          </a:custGeom>
          <a:solidFill>
            <a:srgbClr val="E65E5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9" name="object 39"/>
          <p:cNvSpPr txBox="1"/>
          <p:nvPr/>
        </p:nvSpPr>
        <p:spPr>
          <a:xfrm>
            <a:off x="364337" y="6028740"/>
            <a:ext cx="153670" cy="329565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2000" spc="-5" b="1">
                <a:solidFill>
                  <a:srgbClr val="FFFFFF"/>
                </a:solidFill>
                <a:latin typeface="Calibri"/>
                <a:cs typeface="Calibri"/>
              </a:rPr>
              <a:t>6</a:t>
            </a:r>
            <a:endParaRPr sz="2000">
              <a:latin typeface="Calibri"/>
              <a:cs typeface="Calibri"/>
            </a:endParaRPr>
          </a:p>
        </p:txBody>
      </p:sp>
      <p:sp>
        <p:nvSpPr>
          <p:cNvPr id="40" name="object 40"/>
          <p:cNvSpPr/>
          <p:nvPr/>
        </p:nvSpPr>
        <p:spPr>
          <a:xfrm>
            <a:off x="298704" y="6519671"/>
            <a:ext cx="286385" cy="286385"/>
          </a:xfrm>
          <a:custGeom>
            <a:avLst/>
            <a:gdLst/>
            <a:ahLst/>
            <a:cxnLst/>
            <a:rect l="l" t="t" r="r" b="b"/>
            <a:pathLst>
              <a:path w="286384" h="286384">
                <a:moveTo>
                  <a:pt x="286130" y="0"/>
                </a:moveTo>
                <a:lnTo>
                  <a:pt x="0" y="0"/>
                </a:lnTo>
                <a:lnTo>
                  <a:pt x="0" y="286130"/>
                </a:lnTo>
                <a:lnTo>
                  <a:pt x="286130" y="286130"/>
                </a:lnTo>
                <a:lnTo>
                  <a:pt x="286130" y="0"/>
                </a:lnTo>
                <a:close/>
              </a:path>
            </a:pathLst>
          </a:custGeom>
          <a:solidFill>
            <a:srgbClr val="E65E5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1" name="object 41"/>
          <p:cNvSpPr txBox="1"/>
          <p:nvPr/>
        </p:nvSpPr>
        <p:spPr>
          <a:xfrm>
            <a:off x="364337" y="6456375"/>
            <a:ext cx="154305" cy="32956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2000" spc="-5" b="1">
                <a:solidFill>
                  <a:srgbClr val="FFFFFF"/>
                </a:solidFill>
                <a:latin typeface="Calibri"/>
                <a:cs typeface="Calibri"/>
              </a:rPr>
              <a:t>7</a:t>
            </a:r>
            <a:endParaRPr sz="20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9144000" cy="923925"/>
          </a:xfrm>
          <a:custGeom>
            <a:avLst/>
            <a:gdLst/>
            <a:ahLst/>
            <a:cxnLst/>
            <a:rect l="l" t="t" r="r" b="b"/>
            <a:pathLst>
              <a:path w="9144000" h="923925">
                <a:moveTo>
                  <a:pt x="9144000" y="0"/>
                </a:moveTo>
                <a:lnTo>
                  <a:pt x="0" y="0"/>
                </a:lnTo>
                <a:lnTo>
                  <a:pt x="0" y="923416"/>
                </a:lnTo>
                <a:lnTo>
                  <a:pt x="9144000" y="923416"/>
                </a:lnTo>
                <a:lnTo>
                  <a:pt x="9144000" y="0"/>
                </a:lnTo>
                <a:close/>
              </a:path>
            </a:pathLst>
          </a:custGeom>
          <a:solidFill>
            <a:srgbClr val="34466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1116888" y="199135"/>
            <a:ext cx="5842635" cy="39116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pc="-30" b="0">
                <a:latin typeface="Calibri Light"/>
                <a:cs typeface="Calibri Light"/>
              </a:rPr>
              <a:t>К</a:t>
            </a:r>
            <a:r>
              <a:rPr dirty="0" spc="5" b="0">
                <a:latin typeface="Calibri Light"/>
                <a:cs typeface="Calibri Light"/>
              </a:rPr>
              <a:t>Р</a:t>
            </a:r>
            <a:r>
              <a:rPr dirty="0" spc="-15" b="0">
                <a:latin typeface="Calibri Light"/>
                <a:cs typeface="Calibri Light"/>
              </a:rPr>
              <a:t>И</a:t>
            </a:r>
            <a:r>
              <a:rPr dirty="0" spc="-10" b="0">
                <a:latin typeface="Calibri Light"/>
                <a:cs typeface="Calibri Light"/>
              </a:rPr>
              <a:t>Т</a:t>
            </a:r>
            <a:r>
              <a:rPr dirty="0" b="0">
                <a:latin typeface="Calibri Light"/>
                <a:cs typeface="Calibri Light"/>
              </a:rPr>
              <a:t>Е</a:t>
            </a:r>
            <a:r>
              <a:rPr dirty="0" spc="10" b="0">
                <a:latin typeface="Calibri Light"/>
                <a:cs typeface="Calibri Light"/>
              </a:rPr>
              <a:t>Р</a:t>
            </a:r>
            <a:r>
              <a:rPr dirty="0" spc="-15" b="0">
                <a:latin typeface="Calibri Light"/>
                <a:cs typeface="Calibri Light"/>
              </a:rPr>
              <a:t>И</a:t>
            </a:r>
            <a:r>
              <a:rPr dirty="0" b="0">
                <a:latin typeface="Calibri Light"/>
                <a:cs typeface="Calibri Light"/>
              </a:rPr>
              <a:t>Й</a:t>
            </a:r>
            <a:r>
              <a:rPr dirty="0" spc="-175" b="0">
                <a:latin typeface="Calibri Light"/>
                <a:cs typeface="Calibri Light"/>
              </a:rPr>
              <a:t> </a:t>
            </a:r>
            <a:r>
              <a:rPr dirty="0" b="0">
                <a:latin typeface="Calibri Light"/>
                <a:cs typeface="Calibri Light"/>
              </a:rPr>
              <a:t>4</a:t>
            </a:r>
            <a:r>
              <a:rPr dirty="0" spc="-55" b="0">
                <a:latin typeface="Calibri Light"/>
                <a:cs typeface="Calibri Light"/>
              </a:rPr>
              <a:t> </a:t>
            </a:r>
            <a:r>
              <a:rPr dirty="0" b="0">
                <a:latin typeface="Calibri Light"/>
                <a:cs typeface="Calibri Light"/>
              </a:rPr>
              <a:t>.</a:t>
            </a:r>
            <a:r>
              <a:rPr dirty="0" spc="-50" b="0">
                <a:latin typeface="Calibri Light"/>
                <a:cs typeface="Calibri Light"/>
              </a:rPr>
              <a:t> </a:t>
            </a:r>
            <a:r>
              <a:rPr dirty="0" spc="-30" b="0">
                <a:latin typeface="Calibri Light"/>
                <a:cs typeface="Calibri Light"/>
              </a:rPr>
              <a:t>К</a:t>
            </a:r>
            <a:r>
              <a:rPr dirty="0" spc="-10" b="0">
                <a:latin typeface="Calibri Light"/>
                <a:cs typeface="Calibri Light"/>
              </a:rPr>
              <a:t>А</a:t>
            </a:r>
            <a:r>
              <a:rPr dirty="0" spc="5" b="0">
                <a:latin typeface="Calibri Light"/>
                <a:cs typeface="Calibri Light"/>
              </a:rPr>
              <a:t>Ч</a:t>
            </a:r>
            <a:r>
              <a:rPr dirty="0" spc="-25" b="0">
                <a:latin typeface="Calibri Light"/>
                <a:cs typeface="Calibri Light"/>
              </a:rPr>
              <a:t>Е</a:t>
            </a:r>
            <a:r>
              <a:rPr dirty="0" spc="-10" b="0">
                <a:latin typeface="Calibri Light"/>
                <a:cs typeface="Calibri Light"/>
              </a:rPr>
              <a:t>СТ</a:t>
            </a:r>
            <a:r>
              <a:rPr dirty="0" spc="-15" b="0">
                <a:latin typeface="Calibri Light"/>
                <a:cs typeface="Calibri Light"/>
              </a:rPr>
              <a:t>В</a:t>
            </a:r>
            <a:r>
              <a:rPr dirty="0" b="0">
                <a:latin typeface="Calibri Light"/>
                <a:cs typeface="Calibri Light"/>
              </a:rPr>
              <a:t>О </a:t>
            </a:r>
            <a:r>
              <a:rPr dirty="0" spc="-185" b="0">
                <a:latin typeface="Calibri Light"/>
                <a:cs typeface="Calibri Light"/>
              </a:rPr>
              <a:t> </a:t>
            </a:r>
            <a:r>
              <a:rPr dirty="0" spc="-20" b="0">
                <a:latin typeface="Calibri Light"/>
                <a:cs typeface="Calibri Light"/>
              </a:rPr>
              <a:t>П</a:t>
            </a:r>
            <a:r>
              <a:rPr dirty="0" spc="-15" b="0">
                <a:latin typeface="Calibri Light"/>
                <a:cs typeface="Calibri Light"/>
              </a:rPr>
              <a:t>ИС</a:t>
            </a:r>
            <a:r>
              <a:rPr dirty="0" spc="-25" b="0">
                <a:latin typeface="Calibri Light"/>
                <a:cs typeface="Calibri Light"/>
              </a:rPr>
              <a:t>Ь</a:t>
            </a:r>
            <a:r>
              <a:rPr dirty="0" spc="-40" b="0">
                <a:latin typeface="Calibri Light"/>
                <a:cs typeface="Calibri Light"/>
              </a:rPr>
              <a:t>М</a:t>
            </a:r>
            <a:r>
              <a:rPr dirty="0" spc="-25" b="0">
                <a:latin typeface="Calibri Light"/>
                <a:cs typeface="Calibri Light"/>
              </a:rPr>
              <a:t>ЕНН</a:t>
            </a:r>
            <a:r>
              <a:rPr dirty="0" spc="-35" b="0">
                <a:latin typeface="Calibri Light"/>
                <a:cs typeface="Calibri Light"/>
              </a:rPr>
              <a:t>О</a:t>
            </a:r>
            <a:r>
              <a:rPr dirty="0" b="0">
                <a:latin typeface="Calibri Light"/>
                <a:cs typeface="Calibri Light"/>
              </a:rPr>
              <a:t>Й </a:t>
            </a:r>
            <a:r>
              <a:rPr dirty="0" spc="-120" b="0">
                <a:latin typeface="Calibri Light"/>
                <a:cs typeface="Calibri Light"/>
              </a:rPr>
              <a:t> </a:t>
            </a:r>
            <a:r>
              <a:rPr dirty="0" spc="5" b="0">
                <a:latin typeface="Calibri Light"/>
                <a:cs typeface="Calibri Light"/>
              </a:rPr>
              <a:t>Р</a:t>
            </a:r>
            <a:r>
              <a:rPr dirty="0" b="0">
                <a:latin typeface="Calibri Light"/>
                <a:cs typeface="Calibri Light"/>
              </a:rPr>
              <a:t>Е</a:t>
            </a:r>
            <a:r>
              <a:rPr dirty="0" spc="5" b="0">
                <a:latin typeface="Calibri Light"/>
                <a:cs typeface="Calibri Light"/>
              </a:rPr>
              <a:t>ЧИ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143255" y="1213103"/>
            <a:ext cx="8787765" cy="1386840"/>
          </a:xfrm>
          <a:prstGeom prst="rect">
            <a:avLst/>
          </a:prstGeom>
          <a:solidFill>
            <a:srgbClr val="EFEFEF"/>
          </a:solidFill>
        </p:spPr>
        <p:txBody>
          <a:bodyPr wrap="square" lIns="0" tIns="0" rIns="0" bIns="0" rtlCol="0" vert="horz">
            <a:spAutoFit/>
          </a:bodyPr>
          <a:lstStyle/>
          <a:p>
            <a:pPr algn="just" marL="149225">
              <a:lnSpc>
                <a:spcPts val="2510"/>
              </a:lnSpc>
            </a:pPr>
            <a:r>
              <a:rPr dirty="0" sz="2100" spc="-10" b="1">
                <a:solidFill>
                  <a:srgbClr val="344661"/>
                </a:solidFill>
                <a:latin typeface="Calibri"/>
                <a:cs typeface="Calibri"/>
              </a:rPr>
              <a:t>Нацеливает</a:t>
            </a:r>
            <a:r>
              <a:rPr dirty="0" sz="2100" spc="-175" b="1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2100" spc="5" b="1">
                <a:solidFill>
                  <a:srgbClr val="344661"/>
                </a:solidFill>
                <a:latin typeface="Calibri"/>
                <a:cs typeface="Calibri"/>
              </a:rPr>
              <a:t>на</a:t>
            </a:r>
            <a:r>
              <a:rPr dirty="0" sz="2100" b="1">
                <a:solidFill>
                  <a:srgbClr val="344661"/>
                </a:solidFill>
                <a:latin typeface="Calibri"/>
                <a:cs typeface="Calibri"/>
              </a:rPr>
              <a:t> проверку</a:t>
            </a:r>
            <a:r>
              <a:rPr dirty="0" sz="2100" spc="-50" b="1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2100" spc="-5" b="1">
                <a:solidFill>
                  <a:srgbClr val="344661"/>
                </a:solidFill>
                <a:latin typeface="Calibri"/>
                <a:cs typeface="Calibri"/>
              </a:rPr>
              <a:t>речевого</a:t>
            </a:r>
            <a:r>
              <a:rPr dirty="0" sz="2100" spc="-140" b="1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2100" b="1">
                <a:solidFill>
                  <a:srgbClr val="344661"/>
                </a:solidFill>
                <a:latin typeface="Calibri"/>
                <a:cs typeface="Calibri"/>
              </a:rPr>
              <a:t>оформления</a:t>
            </a:r>
            <a:r>
              <a:rPr dirty="0" sz="2100" spc="-80" b="1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2100" spc="-30" b="1">
                <a:solidFill>
                  <a:srgbClr val="344661"/>
                </a:solidFill>
                <a:latin typeface="Calibri"/>
                <a:cs typeface="Calibri"/>
              </a:rPr>
              <a:t>текста</a:t>
            </a:r>
            <a:r>
              <a:rPr dirty="0" sz="2100" spc="-95" b="1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2100" spc="-5" b="1">
                <a:solidFill>
                  <a:srgbClr val="344661"/>
                </a:solidFill>
                <a:latin typeface="Calibri"/>
                <a:cs typeface="Calibri"/>
              </a:rPr>
              <a:t>сочинения.</a:t>
            </a:r>
            <a:endParaRPr sz="2100">
              <a:latin typeface="Calibri"/>
              <a:cs typeface="Calibri"/>
            </a:endParaRPr>
          </a:p>
          <a:p>
            <a:pPr algn="just" marL="91440" marR="54610">
              <a:lnSpc>
                <a:spcPct val="100000"/>
              </a:lnSpc>
            </a:pPr>
            <a:r>
              <a:rPr dirty="0" sz="2100" spc="-5" b="1">
                <a:solidFill>
                  <a:srgbClr val="E65E52"/>
                </a:solidFill>
                <a:latin typeface="Calibri"/>
                <a:cs typeface="Calibri"/>
              </a:rPr>
              <a:t>«Незачёт» </a:t>
            </a:r>
            <a:r>
              <a:rPr dirty="0" sz="2100" spc="-15" b="1">
                <a:solidFill>
                  <a:srgbClr val="E65E52"/>
                </a:solidFill>
                <a:latin typeface="Calibri"/>
                <a:cs typeface="Calibri"/>
              </a:rPr>
              <a:t>ставится </a:t>
            </a:r>
            <a:r>
              <a:rPr dirty="0" sz="2100" spc="-10" b="1">
                <a:solidFill>
                  <a:srgbClr val="E65E52"/>
                </a:solidFill>
                <a:latin typeface="Calibri"/>
                <a:cs typeface="Calibri"/>
              </a:rPr>
              <a:t>при условии, если </a:t>
            </a:r>
            <a:r>
              <a:rPr dirty="0" sz="2100" spc="-20" b="1">
                <a:solidFill>
                  <a:srgbClr val="E65E52"/>
                </a:solidFill>
                <a:latin typeface="Calibri"/>
                <a:cs typeface="Calibri"/>
              </a:rPr>
              <a:t>низкое качество </a:t>
            </a:r>
            <a:r>
              <a:rPr dirty="0" sz="2100" b="1">
                <a:solidFill>
                  <a:srgbClr val="E65E52"/>
                </a:solidFill>
                <a:latin typeface="Calibri"/>
                <a:cs typeface="Calibri"/>
              </a:rPr>
              <a:t>речи </a:t>
            </a:r>
            <a:r>
              <a:rPr dirty="0" sz="2100" spc="-15" b="1">
                <a:solidFill>
                  <a:srgbClr val="E65E52"/>
                </a:solidFill>
                <a:latin typeface="Calibri"/>
                <a:cs typeface="Calibri"/>
              </a:rPr>
              <a:t>(в </a:t>
            </a:r>
            <a:r>
              <a:rPr dirty="0" sz="2100" spc="-25" b="1">
                <a:solidFill>
                  <a:srgbClr val="E65E52"/>
                </a:solidFill>
                <a:latin typeface="Calibri"/>
                <a:cs typeface="Calibri"/>
              </a:rPr>
              <a:t>том </a:t>
            </a:r>
            <a:r>
              <a:rPr dirty="0" sz="2100" spc="-10" b="1">
                <a:solidFill>
                  <a:srgbClr val="E65E52"/>
                </a:solidFill>
                <a:latin typeface="Calibri"/>
                <a:cs typeface="Calibri"/>
              </a:rPr>
              <a:t>числе </a:t>
            </a:r>
            <a:r>
              <a:rPr dirty="0" sz="2100" spc="-5" b="1">
                <a:solidFill>
                  <a:srgbClr val="E65E52"/>
                </a:solidFill>
                <a:latin typeface="Calibri"/>
                <a:cs typeface="Calibri"/>
              </a:rPr>
              <a:t> </a:t>
            </a:r>
            <a:r>
              <a:rPr dirty="0" sz="2100" b="1">
                <a:solidFill>
                  <a:srgbClr val="E65E52"/>
                </a:solidFill>
                <a:latin typeface="Calibri"/>
                <a:cs typeface="Calibri"/>
              </a:rPr>
              <a:t>речевые</a:t>
            </a:r>
            <a:r>
              <a:rPr dirty="0" sz="2100" spc="5" b="1">
                <a:solidFill>
                  <a:srgbClr val="E65E52"/>
                </a:solidFill>
                <a:latin typeface="Calibri"/>
                <a:cs typeface="Calibri"/>
              </a:rPr>
              <a:t> </a:t>
            </a:r>
            <a:r>
              <a:rPr dirty="0" sz="2100" spc="-5" b="1">
                <a:solidFill>
                  <a:srgbClr val="E65E52"/>
                </a:solidFill>
                <a:latin typeface="Calibri"/>
                <a:cs typeface="Calibri"/>
              </a:rPr>
              <a:t>ошибки)</a:t>
            </a:r>
            <a:r>
              <a:rPr dirty="0" sz="2100" b="1">
                <a:solidFill>
                  <a:srgbClr val="E65E52"/>
                </a:solidFill>
                <a:latin typeface="Calibri"/>
                <a:cs typeface="Calibri"/>
              </a:rPr>
              <a:t> </a:t>
            </a:r>
            <a:r>
              <a:rPr dirty="0" sz="2100" spc="-10" b="1">
                <a:solidFill>
                  <a:srgbClr val="E65E52"/>
                </a:solidFill>
                <a:latin typeface="Calibri"/>
                <a:cs typeface="Calibri"/>
              </a:rPr>
              <a:t>существенно</a:t>
            </a:r>
            <a:r>
              <a:rPr dirty="0" sz="2100" spc="455" b="1">
                <a:solidFill>
                  <a:srgbClr val="E65E52"/>
                </a:solidFill>
                <a:latin typeface="Calibri"/>
                <a:cs typeface="Calibri"/>
              </a:rPr>
              <a:t> </a:t>
            </a:r>
            <a:r>
              <a:rPr dirty="0" sz="2100" spc="-35" b="1">
                <a:solidFill>
                  <a:srgbClr val="E65E52"/>
                </a:solidFill>
                <a:latin typeface="Calibri"/>
                <a:cs typeface="Calibri"/>
              </a:rPr>
              <a:t>затрудняет</a:t>
            </a:r>
            <a:r>
              <a:rPr dirty="0" sz="2100" spc="405" b="1">
                <a:solidFill>
                  <a:srgbClr val="E65E52"/>
                </a:solidFill>
                <a:latin typeface="Calibri"/>
                <a:cs typeface="Calibri"/>
              </a:rPr>
              <a:t> </a:t>
            </a:r>
            <a:r>
              <a:rPr dirty="0" sz="2100" spc="-10" b="1">
                <a:solidFill>
                  <a:srgbClr val="E65E52"/>
                </a:solidFill>
                <a:latin typeface="Calibri"/>
                <a:cs typeface="Calibri"/>
              </a:rPr>
              <a:t>понимание</a:t>
            </a:r>
            <a:r>
              <a:rPr dirty="0" sz="2100" spc="455" b="1">
                <a:solidFill>
                  <a:srgbClr val="E65E52"/>
                </a:solidFill>
                <a:latin typeface="Calibri"/>
                <a:cs typeface="Calibri"/>
              </a:rPr>
              <a:t> </a:t>
            </a:r>
            <a:r>
              <a:rPr dirty="0" sz="2100" spc="-5" b="1">
                <a:solidFill>
                  <a:srgbClr val="E65E52"/>
                </a:solidFill>
                <a:latin typeface="Calibri"/>
                <a:cs typeface="Calibri"/>
              </a:rPr>
              <a:t>смысла </a:t>
            </a:r>
            <a:r>
              <a:rPr dirty="0" sz="2100" b="1">
                <a:solidFill>
                  <a:srgbClr val="E65E52"/>
                </a:solidFill>
                <a:latin typeface="Calibri"/>
                <a:cs typeface="Calibri"/>
              </a:rPr>
              <a:t> </a:t>
            </a:r>
            <a:r>
              <a:rPr dirty="0" sz="2100" spc="-5" b="1">
                <a:solidFill>
                  <a:srgbClr val="E65E52"/>
                </a:solidFill>
                <a:latin typeface="Calibri"/>
                <a:cs typeface="Calibri"/>
              </a:rPr>
              <a:t>сочинения.</a:t>
            </a:r>
            <a:r>
              <a:rPr dirty="0" sz="2100" spc="-35" b="1">
                <a:solidFill>
                  <a:srgbClr val="E65E52"/>
                </a:solidFill>
                <a:latin typeface="Calibri"/>
                <a:cs typeface="Calibri"/>
              </a:rPr>
              <a:t> </a:t>
            </a:r>
            <a:r>
              <a:rPr dirty="0" sz="2100" b="1">
                <a:solidFill>
                  <a:srgbClr val="E65E52"/>
                </a:solidFill>
                <a:latin typeface="Calibri"/>
                <a:cs typeface="Calibri"/>
              </a:rPr>
              <a:t>Во</a:t>
            </a:r>
            <a:r>
              <a:rPr dirty="0" sz="2100" spc="-75" b="1">
                <a:solidFill>
                  <a:srgbClr val="E65E52"/>
                </a:solidFill>
                <a:latin typeface="Calibri"/>
                <a:cs typeface="Calibri"/>
              </a:rPr>
              <a:t> </a:t>
            </a:r>
            <a:r>
              <a:rPr dirty="0" sz="2100" spc="-5" b="1">
                <a:solidFill>
                  <a:srgbClr val="E65E52"/>
                </a:solidFill>
                <a:latin typeface="Calibri"/>
                <a:cs typeface="Calibri"/>
              </a:rPr>
              <a:t>всех</a:t>
            </a:r>
            <a:r>
              <a:rPr dirty="0" sz="2100" spc="-75" b="1">
                <a:solidFill>
                  <a:srgbClr val="E65E52"/>
                </a:solidFill>
                <a:latin typeface="Calibri"/>
                <a:cs typeface="Calibri"/>
              </a:rPr>
              <a:t> </a:t>
            </a:r>
            <a:r>
              <a:rPr dirty="0" sz="2100" b="1">
                <a:solidFill>
                  <a:srgbClr val="E65E52"/>
                </a:solidFill>
                <a:latin typeface="Calibri"/>
                <a:cs typeface="Calibri"/>
              </a:rPr>
              <a:t>остальных</a:t>
            </a:r>
            <a:r>
              <a:rPr dirty="0" sz="2100" spc="-165" b="1">
                <a:solidFill>
                  <a:srgbClr val="E65E52"/>
                </a:solidFill>
                <a:latin typeface="Calibri"/>
                <a:cs typeface="Calibri"/>
              </a:rPr>
              <a:t> </a:t>
            </a:r>
            <a:r>
              <a:rPr dirty="0" sz="2100" b="1">
                <a:solidFill>
                  <a:srgbClr val="E65E52"/>
                </a:solidFill>
                <a:latin typeface="Calibri"/>
                <a:cs typeface="Calibri"/>
              </a:rPr>
              <a:t>случаях</a:t>
            </a:r>
            <a:r>
              <a:rPr dirty="0" sz="2100" spc="-70" b="1">
                <a:solidFill>
                  <a:srgbClr val="E65E52"/>
                </a:solidFill>
                <a:latin typeface="Calibri"/>
                <a:cs typeface="Calibri"/>
              </a:rPr>
              <a:t> </a:t>
            </a:r>
            <a:r>
              <a:rPr dirty="0" sz="2100" spc="-10" b="1">
                <a:solidFill>
                  <a:srgbClr val="E65E52"/>
                </a:solidFill>
                <a:latin typeface="Calibri"/>
                <a:cs typeface="Calibri"/>
              </a:rPr>
              <a:t>выставляется</a:t>
            </a:r>
            <a:r>
              <a:rPr dirty="0" sz="2100" spc="-105" b="1">
                <a:solidFill>
                  <a:srgbClr val="E65E52"/>
                </a:solidFill>
                <a:latin typeface="Calibri"/>
                <a:cs typeface="Calibri"/>
              </a:rPr>
              <a:t> </a:t>
            </a:r>
            <a:r>
              <a:rPr dirty="0" sz="2100" spc="-10" b="1">
                <a:solidFill>
                  <a:srgbClr val="E65E52"/>
                </a:solidFill>
                <a:latin typeface="Calibri"/>
                <a:cs typeface="Calibri"/>
              </a:rPr>
              <a:t>«зачёт».</a:t>
            </a:r>
            <a:endParaRPr sz="2100">
              <a:latin typeface="Calibri"/>
              <a:cs typeface="Calibri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148234" y="2619644"/>
            <a:ext cx="8764270" cy="4168140"/>
          </a:xfrm>
          <a:prstGeom prst="rect">
            <a:avLst/>
          </a:prstGeom>
        </p:spPr>
        <p:txBody>
          <a:bodyPr wrap="square" lIns="0" tIns="97790" rIns="0" bIns="0" rtlCol="0" vert="horz">
            <a:spAutoFit/>
          </a:bodyPr>
          <a:lstStyle/>
          <a:p>
            <a:pPr algn="ctr" marR="477520">
              <a:lnSpc>
                <a:spcPct val="100000"/>
              </a:lnSpc>
              <a:spcBef>
                <a:spcPts val="770"/>
              </a:spcBef>
            </a:pPr>
            <a:r>
              <a:rPr dirty="0" u="heavy" sz="1800" spc="-5" b="1">
                <a:solidFill>
                  <a:srgbClr val="333C50"/>
                </a:solidFill>
                <a:uFill>
                  <a:solidFill>
                    <a:srgbClr val="333C50"/>
                  </a:solidFill>
                </a:uFill>
                <a:latin typeface="Calibri"/>
                <a:cs typeface="Calibri"/>
              </a:rPr>
              <a:t>ТИ</a:t>
            </a:r>
            <a:r>
              <a:rPr dirty="0" u="heavy" sz="1800" spc="-10" b="1">
                <a:solidFill>
                  <a:srgbClr val="333C50"/>
                </a:solidFill>
                <a:uFill>
                  <a:solidFill>
                    <a:srgbClr val="333C50"/>
                  </a:solidFill>
                </a:uFill>
                <a:latin typeface="Calibri"/>
                <a:cs typeface="Calibri"/>
              </a:rPr>
              <a:t>П</a:t>
            </a:r>
            <a:r>
              <a:rPr dirty="0" u="heavy" sz="1800" b="1">
                <a:solidFill>
                  <a:srgbClr val="333C50"/>
                </a:solidFill>
                <a:uFill>
                  <a:solidFill>
                    <a:srgbClr val="333C50"/>
                  </a:solidFill>
                </a:uFill>
                <a:latin typeface="Calibri"/>
                <a:cs typeface="Calibri"/>
              </a:rPr>
              <a:t>И</a:t>
            </a:r>
            <a:r>
              <a:rPr dirty="0" u="heavy" sz="1800" spc="5" b="1">
                <a:solidFill>
                  <a:srgbClr val="333C50"/>
                </a:solidFill>
                <a:uFill>
                  <a:solidFill>
                    <a:srgbClr val="333C50"/>
                  </a:solidFill>
                </a:uFill>
                <a:latin typeface="Calibri"/>
                <a:cs typeface="Calibri"/>
              </a:rPr>
              <a:t>Ч</a:t>
            </a:r>
            <a:r>
              <a:rPr dirty="0" u="heavy" sz="1800" spc="-10" b="1">
                <a:solidFill>
                  <a:srgbClr val="333C50"/>
                </a:solidFill>
                <a:uFill>
                  <a:solidFill>
                    <a:srgbClr val="333C50"/>
                  </a:solidFill>
                </a:uFill>
                <a:latin typeface="Calibri"/>
                <a:cs typeface="Calibri"/>
              </a:rPr>
              <a:t>Н</a:t>
            </a:r>
            <a:r>
              <a:rPr dirty="0" u="heavy" sz="1800" spc="-5" b="1">
                <a:solidFill>
                  <a:srgbClr val="333C50"/>
                </a:solidFill>
                <a:uFill>
                  <a:solidFill>
                    <a:srgbClr val="333C50"/>
                  </a:solidFill>
                </a:uFill>
                <a:latin typeface="Calibri"/>
                <a:cs typeface="Calibri"/>
              </a:rPr>
              <a:t>Ы</a:t>
            </a:r>
            <a:r>
              <a:rPr dirty="0" u="heavy" sz="1800" b="1">
                <a:solidFill>
                  <a:srgbClr val="333C50"/>
                </a:solidFill>
                <a:uFill>
                  <a:solidFill>
                    <a:srgbClr val="333C50"/>
                  </a:solidFill>
                </a:uFill>
                <a:latin typeface="Calibri"/>
                <a:cs typeface="Calibri"/>
              </a:rPr>
              <a:t>Е</a:t>
            </a:r>
            <a:r>
              <a:rPr dirty="0" u="heavy" sz="1800" spc="-105" b="1">
                <a:solidFill>
                  <a:srgbClr val="333C50"/>
                </a:solidFill>
                <a:uFill>
                  <a:solidFill>
                    <a:srgbClr val="333C50"/>
                  </a:solidFill>
                </a:uFill>
                <a:latin typeface="Calibri"/>
                <a:cs typeface="Calibri"/>
              </a:rPr>
              <a:t> </a:t>
            </a:r>
            <a:r>
              <a:rPr dirty="0" u="heavy" sz="1800" spc="5" b="1">
                <a:solidFill>
                  <a:srgbClr val="333C50"/>
                </a:solidFill>
                <a:uFill>
                  <a:solidFill>
                    <a:srgbClr val="333C50"/>
                  </a:solidFill>
                </a:uFill>
                <a:latin typeface="Calibri"/>
                <a:cs typeface="Calibri"/>
              </a:rPr>
              <a:t>О</a:t>
            </a:r>
            <a:r>
              <a:rPr dirty="0" u="heavy" sz="1800" b="1">
                <a:solidFill>
                  <a:srgbClr val="333C50"/>
                </a:solidFill>
                <a:uFill>
                  <a:solidFill>
                    <a:srgbClr val="333C50"/>
                  </a:solidFill>
                </a:uFill>
                <a:latin typeface="Calibri"/>
                <a:cs typeface="Calibri"/>
              </a:rPr>
              <a:t>ШИ</a:t>
            </a:r>
            <a:r>
              <a:rPr dirty="0" u="heavy" sz="1800" spc="5" b="1">
                <a:solidFill>
                  <a:srgbClr val="333C50"/>
                </a:solidFill>
                <a:uFill>
                  <a:solidFill>
                    <a:srgbClr val="333C50"/>
                  </a:solidFill>
                </a:uFill>
                <a:latin typeface="Calibri"/>
                <a:cs typeface="Calibri"/>
              </a:rPr>
              <a:t>Б</a:t>
            </a:r>
            <a:r>
              <a:rPr dirty="0" u="heavy" sz="1800" spc="-10" b="1">
                <a:solidFill>
                  <a:srgbClr val="333C50"/>
                </a:solidFill>
                <a:uFill>
                  <a:solidFill>
                    <a:srgbClr val="333C50"/>
                  </a:solidFill>
                </a:uFill>
                <a:latin typeface="Calibri"/>
                <a:cs typeface="Calibri"/>
              </a:rPr>
              <a:t>К</a:t>
            </a:r>
            <a:r>
              <a:rPr dirty="0" u="heavy" sz="1800" b="1">
                <a:solidFill>
                  <a:srgbClr val="333C50"/>
                </a:solidFill>
                <a:uFill>
                  <a:solidFill>
                    <a:srgbClr val="333C50"/>
                  </a:solidFill>
                </a:uFill>
                <a:latin typeface="Calibri"/>
                <a:cs typeface="Calibri"/>
              </a:rPr>
              <a:t>И</a:t>
            </a:r>
            <a:endParaRPr sz="1800">
              <a:latin typeface="Calibri"/>
              <a:cs typeface="Calibri"/>
            </a:endParaRPr>
          </a:p>
          <a:p>
            <a:pPr marL="356870" indent="-344805">
              <a:lnSpc>
                <a:spcPct val="100000"/>
              </a:lnSpc>
              <a:spcBef>
                <a:spcPts val="610"/>
              </a:spcBef>
              <a:buAutoNum type="arabicParenR"/>
              <a:tabLst>
                <a:tab pos="356870" algn="l"/>
                <a:tab pos="357505" algn="l"/>
              </a:tabLst>
            </a:pPr>
            <a:r>
              <a:rPr dirty="0" sz="1600" spc="5" b="1">
                <a:solidFill>
                  <a:srgbClr val="E65E52"/>
                </a:solidFill>
                <a:latin typeface="Calibri"/>
                <a:cs typeface="Calibri"/>
              </a:rPr>
              <a:t>уп</a:t>
            </a:r>
            <a:r>
              <a:rPr dirty="0" sz="1600" spc="-25" b="1">
                <a:solidFill>
                  <a:srgbClr val="E65E52"/>
                </a:solidFill>
                <a:latin typeface="Calibri"/>
                <a:cs typeface="Calibri"/>
              </a:rPr>
              <a:t>о</a:t>
            </a:r>
            <a:r>
              <a:rPr dirty="0" sz="1600" b="1">
                <a:solidFill>
                  <a:srgbClr val="E65E52"/>
                </a:solidFill>
                <a:latin typeface="Calibri"/>
                <a:cs typeface="Calibri"/>
              </a:rPr>
              <a:t>тр</a:t>
            </a:r>
            <a:r>
              <a:rPr dirty="0" sz="1600" spc="5" b="1">
                <a:solidFill>
                  <a:srgbClr val="E65E52"/>
                </a:solidFill>
                <a:latin typeface="Calibri"/>
                <a:cs typeface="Calibri"/>
              </a:rPr>
              <a:t>е</a:t>
            </a:r>
            <a:r>
              <a:rPr dirty="0" sz="1600" spc="-40" b="1">
                <a:solidFill>
                  <a:srgbClr val="E65E52"/>
                </a:solidFill>
                <a:latin typeface="Calibri"/>
                <a:cs typeface="Calibri"/>
              </a:rPr>
              <a:t>б</a:t>
            </a:r>
            <a:r>
              <a:rPr dirty="0" sz="1600" spc="-30" b="1">
                <a:solidFill>
                  <a:srgbClr val="E65E52"/>
                </a:solidFill>
                <a:latin typeface="Calibri"/>
                <a:cs typeface="Calibri"/>
              </a:rPr>
              <a:t>л</a:t>
            </a:r>
            <a:r>
              <a:rPr dirty="0" sz="1600" spc="-20" b="1">
                <a:solidFill>
                  <a:srgbClr val="E65E52"/>
                </a:solidFill>
                <a:latin typeface="Calibri"/>
                <a:cs typeface="Calibri"/>
              </a:rPr>
              <a:t>е</a:t>
            </a:r>
            <a:r>
              <a:rPr dirty="0" sz="1600" spc="10" b="1">
                <a:solidFill>
                  <a:srgbClr val="E65E52"/>
                </a:solidFill>
                <a:latin typeface="Calibri"/>
                <a:cs typeface="Calibri"/>
              </a:rPr>
              <a:t>н</a:t>
            </a:r>
            <a:r>
              <a:rPr dirty="0" sz="1600" spc="-10" b="1">
                <a:solidFill>
                  <a:srgbClr val="E65E52"/>
                </a:solidFill>
                <a:latin typeface="Calibri"/>
                <a:cs typeface="Calibri"/>
              </a:rPr>
              <a:t>и</a:t>
            </a:r>
            <a:r>
              <a:rPr dirty="0" sz="1600" b="1">
                <a:solidFill>
                  <a:srgbClr val="E65E52"/>
                </a:solidFill>
                <a:latin typeface="Calibri"/>
                <a:cs typeface="Calibri"/>
              </a:rPr>
              <a:t>е</a:t>
            </a:r>
            <a:r>
              <a:rPr dirty="0" sz="1600" spc="-120" b="1">
                <a:solidFill>
                  <a:srgbClr val="E65E52"/>
                </a:solidFill>
                <a:latin typeface="Calibri"/>
                <a:cs typeface="Calibri"/>
              </a:rPr>
              <a:t> </a:t>
            </a:r>
            <a:r>
              <a:rPr dirty="0" sz="1600" b="1">
                <a:solidFill>
                  <a:srgbClr val="E65E52"/>
                </a:solidFill>
                <a:latin typeface="Calibri"/>
                <a:cs typeface="Calibri"/>
              </a:rPr>
              <a:t>с</a:t>
            </a:r>
            <a:r>
              <a:rPr dirty="0" sz="1600" spc="-10" b="1">
                <a:solidFill>
                  <a:srgbClr val="E65E52"/>
                </a:solidFill>
                <a:latin typeface="Calibri"/>
                <a:cs typeface="Calibri"/>
              </a:rPr>
              <a:t>л</a:t>
            </a:r>
            <a:r>
              <a:rPr dirty="0" sz="1600" spc="-5" b="1">
                <a:solidFill>
                  <a:srgbClr val="E65E52"/>
                </a:solidFill>
                <a:latin typeface="Calibri"/>
                <a:cs typeface="Calibri"/>
              </a:rPr>
              <a:t>ов</a:t>
            </a:r>
            <a:r>
              <a:rPr dirty="0" sz="1600" b="1">
                <a:solidFill>
                  <a:srgbClr val="E65E52"/>
                </a:solidFill>
                <a:latin typeface="Calibri"/>
                <a:cs typeface="Calibri"/>
              </a:rPr>
              <a:t>а</a:t>
            </a:r>
            <a:r>
              <a:rPr dirty="0" sz="1600" spc="-125" b="1">
                <a:solidFill>
                  <a:srgbClr val="E65E52"/>
                </a:solidFill>
                <a:latin typeface="Calibri"/>
                <a:cs typeface="Calibri"/>
              </a:rPr>
              <a:t> </a:t>
            </a:r>
            <a:r>
              <a:rPr dirty="0" sz="1600" b="1">
                <a:solidFill>
                  <a:srgbClr val="E65E52"/>
                </a:solidFill>
                <a:latin typeface="Calibri"/>
                <a:cs typeface="Calibri"/>
              </a:rPr>
              <a:t>в</a:t>
            </a:r>
            <a:r>
              <a:rPr dirty="0" sz="1600" spc="-30" b="1">
                <a:solidFill>
                  <a:srgbClr val="E65E52"/>
                </a:solidFill>
                <a:latin typeface="Calibri"/>
                <a:cs typeface="Calibri"/>
              </a:rPr>
              <a:t> </a:t>
            </a:r>
            <a:r>
              <a:rPr dirty="0" sz="1600" spc="10" b="1">
                <a:solidFill>
                  <a:srgbClr val="E65E52"/>
                </a:solidFill>
                <a:latin typeface="Calibri"/>
                <a:cs typeface="Calibri"/>
              </a:rPr>
              <a:t>н</a:t>
            </a:r>
            <a:r>
              <a:rPr dirty="0" sz="1600" b="1">
                <a:solidFill>
                  <a:srgbClr val="E65E52"/>
                </a:solidFill>
                <a:latin typeface="Calibri"/>
                <a:cs typeface="Calibri"/>
              </a:rPr>
              <a:t>ев</a:t>
            </a:r>
            <a:r>
              <a:rPr dirty="0" sz="1600" spc="-25" b="1">
                <a:solidFill>
                  <a:srgbClr val="E65E52"/>
                </a:solidFill>
                <a:latin typeface="Calibri"/>
                <a:cs typeface="Calibri"/>
              </a:rPr>
              <a:t>е</a:t>
            </a:r>
            <a:r>
              <a:rPr dirty="0" sz="1600" b="1">
                <a:solidFill>
                  <a:srgbClr val="E65E52"/>
                </a:solidFill>
                <a:latin typeface="Calibri"/>
                <a:cs typeface="Calibri"/>
              </a:rPr>
              <a:t>р</a:t>
            </a:r>
            <a:r>
              <a:rPr dirty="0" sz="1600" spc="-15" b="1">
                <a:solidFill>
                  <a:srgbClr val="E65E52"/>
                </a:solidFill>
                <a:latin typeface="Calibri"/>
                <a:cs typeface="Calibri"/>
              </a:rPr>
              <a:t>н</a:t>
            </a:r>
            <a:r>
              <a:rPr dirty="0" sz="1600" spc="5" b="1">
                <a:solidFill>
                  <a:srgbClr val="E65E52"/>
                </a:solidFill>
                <a:latin typeface="Calibri"/>
                <a:cs typeface="Calibri"/>
              </a:rPr>
              <a:t>ом</a:t>
            </a:r>
            <a:r>
              <a:rPr dirty="0" sz="1600" spc="-120" b="1">
                <a:solidFill>
                  <a:srgbClr val="E65E52"/>
                </a:solidFill>
                <a:latin typeface="Calibri"/>
                <a:cs typeface="Calibri"/>
              </a:rPr>
              <a:t> </a:t>
            </a:r>
            <a:r>
              <a:rPr dirty="0" sz="1600" spc="5" b="1">
                <a:solidFill>
                  <a:srgbClr val="E65E52"/>
                </a:solidFill>
                <a:latin typeface="Calibri"/>
                <a:cs typeface="Calibri"/>
              </a:rPr>
              <a:t>з</a:t>
            </a:r>
            <a:r>
              <a:rPr dirty="0" sz="1600" spc="10" b="1">
                <a:solidFill>
                  <a:srgbClr val="E65E52"/>
                </a:solidFill>
                <a:latin typeface="Calibri"/>
                <a:cs typeface="Calibri"/>
              </a:rPr>
              <a:t>н</a:t>
            </a:r>
            <a:r>
              <a:rPr dirty="0" sz="1600" b="1">
                <a:solidFill>
                  <a:srgbClr val="E65E52"/>
                </a:solidFill>
                <a:latin typeface="Calibri"/>
                <a:cs typeface="Calibri"/>
              </a:rPr>
              <a:t>а</a:t>
            </a:r>
            <a:r>
              <a:rPr dirty="0" sz="1600" spc="5" b="1">
                <a:solidFill>
                  <a:srgbClr val="E65E52"/>
                </a:solidFill>
                <a:latin typeface="Calibri"/>
                <a:cs typeface="Calibri"/>
              </a:rPr>
              <a:t>чен</a:t>
            </a:r>
            <a:r>
              <a:rPr dirty="0" sz="1600" spc="-10" b="1">
                <a:solidFill>
                  <a:srgbClr val="E65E52"/>
                </a:solidFill>
                <a:latin typeface="Calibri"/>
                <a:cs typeface="Calibri"/>
              </a:rPr>
              <a:t>и</a:t>
            </a:r>
            <a:r>
              <a:rPr dirty="0" sz="1600" b="1">
                <a:solidFill>
                  <a:srgbClr val="E65E52"/>
                </a:solidFill>
                <a:latin typeface="Calibri"/>
                <a:cs typeface="Calibri"/>
              </a:rPr>
              <a:t>и</a:t>
            </a:r>
            <a:r>
              <a:rPr dirty="0" sz="1600" spc="-105" b="1">
                <a:solidFill>
                  <a:srgbClr val="E65E52"/>
                </a:solidFill>
                <a:latin typeface="Calibri"/>
                <a:cs typeface="Calibri"/>
              </a:rPr>
              <a:t> </a:t>
            </a:r>
            <a:r>
              <a:rPr dirty="0" sz="1600" spc="-10">
                <a:solidFill>
                  <a:srgbClr val="344661"/>
                </a:solidFill>
                <a:latin typeface="Calibri"/>
                <a:cs typeface="Calibri"/>
              </a:rPr>
              <a:t>(«мо</a:t>
            </a:r>
            <a:r>
              <a:rPr dirty="0" sz="1600" spc="-20">
                <a:solidFill>
                  <a:srgbClr val="344661"/>
                </a:solidFill>
                <a:latin typeface="Calibri"/>
                <a:cs typeface="Calibri"/>
              </a:rPr>
              <a:t>н</a:t>
            </a:r>
            <a:r>
              <a:rPr dirty="0" sz="1600" spc="-60">
                <a:solidFill>
                  <a:srgbClr val="344661"/>
                </a:solidFill>
                <a:latin typeface="Calibri"/>
                <a:cs typeface="Calibri"/>
              </a:rPr>
              <a:t>о</a:t>
            </a:r>
            <a:r>
              <a:rPr dirty="0" sz="1600" spc="-5">
                <a:solidFill>
                  <a:srgbClr val="344661"/>
                </a:solidFill>
                <a:latin typeface="Calibri"/>
                <a:cs typeface="Calibri"/>
              </a:rPr>
              <a:t>л</a:t>
            </a:r>
            <a:r>
              <a:rPr dirty="0" sz="1600" spc="-10">
                <a:solidFill>
                  <a:srgbClr val="344661"/>
                </a:solidFill>
                <a:latin typeface="Calibri"/>
                <a:cs typeface="Calibri"/>
              </a:rPr>
              <a:t>о</a:t>
            </a:r>
            <a:r>
              <a:rPr dirty="0" sz="1600">
                <a:solidFill>
                  <a:srgbClr val="344661"/>
                </a:solidFill>
                <a:latin typeface="Calibri"/>
                <a:cs typeface="Calibri"/>
              </a:rPr>
              <a:t>г</a:t>
            </a:r>
            <a:r>
              <a:rPr dirty="0" sz="1600" spc="-55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1600" spc="-260">
                <a:solidFill>
                  <a:srgbClr val="344661"/>
                </a:solidFill>
                <a:latin typeface="Calibri"/>
                <a:cs typeface="Calibri"/>
              </a:rPr>
              <a:t>Г</a:t>
            </a:r>
            <a:r>
              <a:rPr dirty="0" sz="1600" spc="-30">
                <a:solidFill>
                  <a:srgbClr val="344661"/>
                </a:solidFill>
                <a:latin typeface="Calibri"/>
                <a:cs typeface="Calibri"/>
              </a:rPr>
              <a:t>ри</a:t>
            </a:r>
            <a:r>
              <a:rPr dirty="0" sz="1600" spc="-20">
                <a:solidFill>
                  <a:srgbClr val="344661"/>
                </a:solidFill>
                <a:latin typeface="Calibri"/>
                <a:cs typeface="Calibri"/>
              </a:rPr>
              <a:t>н</a:t>
            </a:r>
            <a:r>
              <a:rPr dirty="0" sz="1600" spc="-35">
                <a:solidFill>
                  <a:srgbClr val="344661"/>
                </a:solidFill>
                <a:latin typeface="Calibri"/>
                <a:cs typeface="Calibri"/>
              </a:rPr>
              <a:t>ё</a:t>
            </a:r>
            <a:r>
              <a:rPr dirty="0" sz="1600" spc="-30">
                <a:solidFill>
                  <a:srgbClr val="344661"/>
                </a:solidFill>
                <a:latin typeface="Calibri"/>
                <a:cs typeface="Calibri"/>
              </a:rPr>
              <a:t>в</a:t>
            </a:r>
            <a:r>
              <a:rPr dirty="0" sz="1600">
                <a:solidFill>
                  <a:srgbClr val="344661"/>
                </a:solidFill>
                <a:latin typeface="Calibri"/>
                <a:cs typeface="Calibri"/>
              </a:rPr>
              <a:t>а</a:t>
            </a:r>
            <a:r>
              <a:rPr dirty="0" sz="1600" spc="-80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1600">
                <a:solidFill>
                  <a:srgbClr val="344661"/>
                </a:solidFill>
                <a:latin typeface="Calibri"/>
                <a:cs typeface="Calibri"/>
              </a:rPr>
              <a:t>и</a:t>
            </a:r>
            <a:r>
              <a:rPr dirty="0" sz="1600" spc="15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1600">
                <a:solidFill>
                  <a:srgbClr val="344661"/>
                </a:solidFill>
                <a:latin typeface="Calibri"/>
                <a:cs typeface="Calibri"/>
              </a:rPr>
              <a:t>Ш</a:t>
            </a:r>
            <a:r>
              <a:rPr dirty="0" sz="1600">
                <a:solidFill>
                  <a:srgbClr val="344661"/>
                </a:solidFill>
                <a:latin typeface="Calibri"/>
                <a:cs typeface="Calibri"/>
              </a:rPr>
              <a:t>ва</a:t>
            </a:r>
            <a:r>
              <a:rPr dirty="0" sz="1600" spc="5">
                <a:solidFill>
                  <a:srgbClr val="344661"/>
                </a:solidFill>
                <a:latin typeface="Calibri"/>
                <a:cs typeface="Calibri"/>
              </a:rPr>
              <a:t>б</a:t>
            </a:r>
            <a:r>
              <a:rPr dirty="0" sz="1600" spc="-5">
                <a:solidFill>
                  <a:srgbClr val="344661"/>
                </a:solidFill>
                <a:latin typeface="Calibri"/>
                <a:cs typeface="Calibri"/>
              </a:rPr>
              <a:t>р</a:t>
            </a:r>
            <a:r>
              <a:rPr dirty="0" sz="1600" spc="-10">
                <a:solidFill>
                  <a:srgbClr val="344661"/>
                </a:solidFill>
                <a:latin typeface="Calibri"/>
                <a:cs typeface="Calibri"/>
              </a:rPr>
              <a:t>и</a:t>
            </a:r>
            <a:r>
              <a:rPr dirty="0" sz="1600" spc="-30">
                <a:solidFill>
                  <a:srgbClr val="344661"/>
                </a:solidFill>
                <a:latin typeface="Calibri"/>
                <a:cs typeface="Calibri"/>
              </a:rPr>
              <a:t>н</a:t>
            </a:r>
            <a:r>
              <a:rPr dirty="0" sz="1600" spc="-5">
                <a:solidFill>
                  <a:srgbClr val="344661"/>
                </a:solidFill>
                <a:latin typeface="Calibri"/>
                <a:cs typeface="Calibri"/>
              </a:rPr>
              <a:t>а</a:t>
            </a:r>
            <a:r>
              <a:rPr dirty="0" sz="1600" spc="-10">
                <a:solidFill>
                  <a:srgbClr val="344661"/>
                </a:solidFill>
                <a:latin typeface="Calibri"/>
                <a:cs typeface="Calibri"/>
              </a:rPr>
              <a:t>»);</a:t>
            </a:r>
            <a:endParaRPr sz="1600">
              <a:latin typeface="Calibri"/>
              <a:cs typeface="Calibri"/>
            </a:endParaRPr>
          </a:p>
          <a:p>
            <a:pPr marL="356870" marR="149860" indent="-344805">
              <a:lnSpc>
                <a:spcPct val="100000"/>
              </a:lnSpc>
              <a:spcBef>
                <a:spcPts val="600"/>
              </a:spcBef>
              <a:buAutoNum type="arabicParenR"/>
              <a:tabLst>
                <a:tab pos="356870" algn="l"/>
                <a:tab pos="357505" algn="l"/>
              </a:tabLst>
            </a:pPr>
            <a:r>
              <a:rPr dirty="0" sz="1600" spc="-5" b="1">
                <a:solidFill>
                  <a:srgbClr val="344661"/>
                </a:solidFill>
                <a:latin typeface="Calibri"/>
                <a:cs typeface="Calibri"/>
              </a:rPr>
              <a:t>нарушение </a:t>
            </a:r>
            <a:r>
              <a:rPr dirty="0" sz="1600" spc="-15" b="1">
                <a:solidFill>
                  <a:srgbClr val="344661"/>
                </a:solidFill>
                <a:latin typeface="Calibri"/>
                <a:cs typeface="Calibri"/>
              </a:rPr>
              <a:t>лексической </a:t>
            </a:r>
            <a:r>
              <a:rPr dirty="0" sz="1600" b="1">
                <a:solidFill>
                  <a:srgbClr val="344661"/>
                </a:solidFill>
                <a:latin typeface="Calibri"/>
                <a:cs typeface="Calibri"/>
              </a:rPr>
              <a:t>сочетаемости слов </a:t>
            </a:r>
            <a:r>
              <a:rPr dirty="0" sz="1600" spc="-30">
                <a:solidFill>
                  <a:srgbClr val="344661"/>
                </a:solidFill>
                <a:latin typeface="Calibri"/>
                <a:cs typeface="Calibri"/>
              </a:rPr>
              <a:t>(«литература </a:t>
            </a:r>
            <a:r>
              <a:rPr dirty="0" sz="1600" spc="-5">
                <a:solidFill>
                  <a:srgbClr val="344661"/>
                </a:solidFill>
                <a:latin typeface="Calibri"/>
                <a:cs typeface="Calibri"/>
              </a:rPr>
              <a:t>пополняет мой </a:t>
            </a:r>
            <a:r>
              <a:rPr dirty="0" sz="1600" spc="-30">
                <a:solidFill>
                  <a:srgbClr val="344661"/>
                </a:solidFill>
                <a:latin typeface="Calibri"/>
                <a:cs typeface="Calibri"/>
              </a:rPr>
              <a:t>кругозор», «доброта </a:t>
            </a:r>
            <a:r>
              <a:rPr dirty="0" sz="1600">
                <a:solidFill>
                  <a:srgbClr val="344661"/>
                </a:solidFill>
                <a:latin typeface="Calibri"/>
                <a:cs typeface="Calibri"/>
              </a:rPr>
              <a:t>– </a:t>
            </a:r>
            <a:r>
              <a:rPr dirty="0" sz="1600" spc="-350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1600" spc="-20">
                <a:solidFill>
                  <a:srgbClr val="344661"/>
                </a:solidFill>
                <a:latin typeface="Calibri"/>
                <a:cs typeface="Calibri"/>
              </a:rPr>
              <a:t>это </a:t>
            </a:r>
            <a:r>
              <a:rPr dirty="0" sz="1600" spc="-30">
                <a:solidFill>
                  <a:srgbClr val="344661"/>
                </a:solidFill>
                <a:latin typeface="Calibri"/>
                <a:cs typeface="Calibri"/>
              </a:rPr>
              <a:t>отличное качество человека,</a:t>
            </a:r>
            <a:r>
              <a:rPr dirty="0" sz="1600" spc="-25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1600">
                <a:solidFill>
                  <a:srgbClr val="344661"/>
                </a:solidFill>
                <a:latin typeface="Calibri"/>
                <a:cs typeface="Calibri"/>
              </a:rPr>
              <a:t>способное причинить </a:t>
            </a:r>
            <a:r>
              <a:rPr dirty="0" sz="1600" spc="-5">
                <a:solidFill>
                  <a:srgbClr val="344661"/>
                </a:solidFill>
                <a:latin typeface="Calibri"/>
                <a:cs typeface="Calibri"/>
              </a:rPr>
              <a:t>другим </a:t>
            </a:r>
            <a:r>
              <a:rPr dirty="0" sz="1600" spc="-25">
                <a:solidFill>
                  <a:srgbClr val="344661"/>
                </a:solidFill>
                <a:latin typeface="Calibri"/>
                <a:cs typeface="Calibri"/>
              </a:rPr>
              <a:t>много </a:t>
            </a:r>
            <a:r>
              <a:rPr dirty="0" sz="1600" spc="-30">
                <a:solidFill>
                  <a:srgbClr val="344661"/>
                </a:solidFill>
                <a:latin typeface="Calibri"/>
                <a:cs typeface="Calibri"/>
              </a:rPr>
              <a:t>пользы </a:t>
            </a:r>
            <a:r>
              <a:rPr dirty="0" sz="1600" spc="5">
                <a:solidFill>
                  <a:srgbClr val="344661"/>
                </a:solidFill>
                <a:latin typeface="Calibri"/>
                <a:cs typeface="Calibri"/>
              </a:rPr>
              <a:t>и </a:t>
            </a:r>
            <a:r>
              <a:rPr dirty="0" sz="1600" spc="-30">
                <a:solidFill>
                  <a:srgbClr val="344661"/>
                </a:solidFill>
                <a:latin typeface="Calibri"/>
                <a:cs typeface="Calibri"/>
              </a:rPr>
              <a:t>положительных </a:t>
            </a:r>
            <a:r>
              <a:rPr dirty="0" sz="1600" spc="-25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1600" spc="-5">
                <a:solidFill>
                  <a:srgbClr val="344661"/>
                </a:solidFill>
                <a:latin typeface="Calibri"/>
                <a:cs typeface="Calibri"/>
              </a:rPr>
              <a:t>эмоций»);</a:t>
            </a:r>
            <a:endParaRPr sz="1600">
              <a:latin typeface="Calibri"/>
              <a:cs typeface="Calibri"/>
            </a:endParaRPr>
          </a:p>
          <a:p>
            <a:pPr marL="356870" indent="-344805">
              <a:lnSpc>
                <a:spcPct val="100000"/>
              </a:lnSpc>
              <a:spcBef>
                <a:spcPts val="605"/>
              </a:spcBef>
              <a:buAutoNum type="arabicParenR"/>
              <a:tabLst>
                <a:tab pos="356870" algn="l"/>
                <a:tab pos="357505" algn="l"/>
              </a:tabLst>
            </a:pPr>
            <a:r>
              <a:rPr dirty="0" sz="1600" spc="-5" b="1">
                <a:solidFill>
                  <a:srgbClr val="E65E52"/>
                </a:solidFill>
                <a:latin typeface="Calibri"/>
                <a:cs typeface="Calibri"/>
              </a:rPr>
              <a:t>пропуск</a:t>
            </a:r>
            <a:r>
              <a:rPr dirty="0" sz="1600" spc="-125" b="1">
                <a:solidFill>
                  <a:srgbClr val="E65E52"/>
                </a:solidFill>
                <a:latin typeface="Calibri"/>
                <a:cs typeface="Calibri"/>
              </a:rPr>
              <a:t> </a:t>
            </a:r>
            <a:r>
              <a:rPr dirty="0" sz="1600" b="1">
                <a:solidFill>
                  <a:srgbClr val="E65E52"/>
                </a:solidFill>
                <a:latin typeface="Calibri"/>
                <a:cs typeface="Calibri"/>
              </a:rPr>
              <a:t>нужного</a:t>
            </a:r>
            <a:r>
              <a:rPr dirty="0" sz="1600" spc="-90" b="1">
                <a:solidFill>
                  <a:srgbClr val="E65E52"/>
                </a:solidFill>
                <a:latin typeface="Calibri"/>
                <a:cs typeface="Calibri"/>
              </a:rPr>
              <a:t> </a:t>
            </a:r>
            <a:r>
              <a:rPr dirty="0" sz="1600" b="1">
                <a:solidFill>
                  <a:srgbClr val="E65E52"/>
                </a:solidFill>
                <a:latin typeface="Calibri"/>
                <a:cs typeface="Calibri"/>
              </a:rPr>
              <a:t>слова </a:t>
            </a:r>
            <a:r>
              <a:rPr dirty="0" sz="1600" spc="-30">
                <a:solidFill>
                  <a:srgbClr val="344661"/>
                </a:solidFill>
                <a:latin typeface="Calibri"/>
                <a:cs typeface="Calibri"/>
              </a:rPr>
              <a:t>(«писатель</a:t>
            </a:r>
            <a:r>
              <a:rPr dirty="0" sz="1600" spc="85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1600" spc="-35">
                <a:solidFill>
                  <a:srgbClr val="344661"/>
                </a:solidFill>
                <a:latin typeface="Calibri"/>
                <a:cs typeface="Calibri"/>
              </a:rPr>
              <a:t>осуждает,</a:t>
            </a:r>
            <a:r>
              <a:rPr dirty="0" sz="1600" spc="-5">
                <a:solidFill>
                  <a:srgbClr val="344661"/>
                </a:solidFill>
                <a:latin typeface="Calibri"/>
                <a:cs typeface="Calibri"/>
              </a:rPr>
              <a:t> показывая</a:t>
            </a:r>
            <a:r>
              <a:rPr dirty="0" sz="1600" spc="-140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1600" spc="-5">
                <a:solidFill>
                  <a:srgbClr val="344661"/>
                </a:solidFill>
                <a:latin typeface="Calibri"/>
                <a:cs typeface="Calibri"/>
              </a:rPr>
              <a:t>нам»);</a:t>
            </a:r>
            <a:endParaRPr sz="1600">
              <a:latin typeface="Calibri"/>
              <a:cs typeface="Calibri"/>
            </a:endParaRPr>
          </a:p>
          <a:p>
            <a:pPr marL="356870" indent="-344805">
              <a:lnSpc>
                <a:spcPct val="100000"/>
              </a:lnSpc>
              <a:spcBef>
                <a:spcPts val="600"/>
              </a:spcBef>
              <a:buAutoNum type="arabicParenR"/>
              <a:tabLst>
                <a:tab pos="356870" algn="l"/>
                <a:tab pos="357505" algn="l"/>
              </a:tabLst>
            </a:pPr>
            <a:r>
              <a:rPr dirty="0" u="heavy" sz="1600" spc="-30" b="1">
                <a:solidFill>
                  <a:srgbClr val="E65E52"/>
                </a:solidFill>
                <a:uFill>
                  <a:solidFill>
                    <a:srgbClr val="E65E52"/>
                  </a:solidFill>
                </a:uFill>
                <a:latin typeface="Calibri"/>
                <a:cs typeface="Calibri"/>
              </a:rPr>
              <a:t>неудачное</a:t>
            </a:r>
            <a:r>
              <a:rPr dirty="0" u="heavy" sz="1600" spc="-85" b="1">
                <a:solidFill>
                  <a:srgbClr val="E65E52"/>
                </a:solidFill>
                <a:uFill>
                  <a:solidFill>
                    <a:srgbClr val="E65E52"/>
                  </a:solidFill>
                </a:uFill>
                <a:latin typeface="Calibri"/>
                <a:cs typeface="Calibri"/>
              </a:rPr>
              <a:t> </a:t>
            </a:r>
            <a:r>
              <a:rPr dirty="0" u="heavy" sz="1600" spc="5" b="1">
                <a:solidFill>
                  <a:srgbClr val="E65E52"/>
                </a:solidFill>
                <a:uFill>
                  <a:solidFill>
                    <a:srgbClr val="E65E52"/>
                  </a:solidFill>
                </a:uFill>
                <a:latin typeface="Calibri"/>
                <a:cs typeface="Calibri"/>
              </a:rPr>
              <a:t>употреблениеместоимений</a:t>
            </a:r>
            <a:r>
              <a:rPr dirty="0" sz="1600" spc="-145" b="1">
                <a:solidFill>
                  <a:srgbClr val="E65E52"/>
                </a:solidFill>
                <a:latin typeface="Calibri"/>
                <a:cs typeface="Calibri"/>
              </a:rPr>
              <a:t> </a:t>
            </a:r>
            <a:r>
              <a:rPr dirty="0" sz="1600" spc="-30">
                <a:solidFill>
                  <a:srgbClr val="344661"/>
                </a:solidFill>
                <a:latin typeface="Calibri"/>
                <a:cs typeface="Calibri"/>
              </a:rPr>
              <a:t>(«Подруга</a:t>
            </a:r>
            <a:r>
              <a:rPr dirty="0" sz="1600" spc="25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1600" spc="-5">
                <a:solidFill>
                  <a:srgbClr val="344661"/>
                </a:solidFill>
                <a:latin typeface="Calibri"/>
                <a:cs typeface="Calibri"/>
              </a:rPr>
              <a:t>всячески</a:t>
            </a:r>
            <a:r>
              <a:rPr dirty="0" sz="1600" spc="-75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1600" spc="-10">
                <a:solidFill>
                  <a:srgbClr val="344661"/>
                </a:solidFill>
                <a:latin typeface="Calibri"/>
                <a:cs typeface="Calibri"/>
              </a:rPr>
              <a:t>поддерживает</a:t>
            </a:r>
            <a:r>
              <a:rPr dirty="0" sz="1600" spc="-85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1600" spc="-5">
                <a:solidFill>
                  <a:srgbClr val="344661"/>
                </a:solidFill>
                <a:latin typeface="Calibri"/>
                <a:cs typeface="Calibri"/>
              </a:rPr>
              <a:t>Сью.</a:t>
            </a:r>
            <a:r>
              <a:rPr dirty="0" sz="1600" spc="-65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1600" spc="-5">
                <a:solidFill>
                  <a:srgbClr val="344661"/>
                </a:solidFill>
                <a:latin typeface="Calibri"/>
                <a:cs typeface="Calibri"/>
              </a:rPr>
              <a:t>Она…»);</a:t>
            </a:r>
            <a:endParaRPr sz="1600">
              <a:latin typeface="Calibri"/>
              <a:cs typeface="Calibri"/>
            </a:endParaRPr>
          </a:p>
          <a:p>
            <a:pPr marL="356870" indent="-344805">
              <a:lnSpc>
                <a:spcPct val="100000"/>
              </a:lnSpc>
              <a:spcBef>
                <a:spcPts val="600"/>
              </a:spcBef>
              <a:buAutoNum type="arabicParenR"/>
              <a:tabLst>
                <a:tab pos="356870" algn="l"/>
                <a:tab pos="357505" algn="l"/>
              </a:tabLst>
            </a:pPr>
            <a:r>
              <a:rPr dirty="0" sz="1600" b="1">
                <a:solidFill>
                  <a:srgbClr val="344661"/>
                </a:solidFill>
                <a:latin typeface="Calibri"/>
                <a:cs typeface="Calibri"/>
              </a:rPr>
              <a:t>плеоназм</a:t>
            </a:r>
            <a:r>
              <a:rPr dirty="0" sz="1600" spc="-135" b="1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1600" spc="-5">
                <a:solidFill>
                  <a:srgbClr val="344661"/>
                </a:solidFill>
                <a:latin typeface="Calibri"/>
                <a:cs typeface="Calibri"/>
              </a:rPr>
              <a:t>(«основной</a:t>
            </a:r>
            <a:r>
              <a:rPr dirty="0" sz="1600" spc="-50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1600" spc="-10">
                <a:solidFill>
                  <a:srgbClr val="344661"/>
                </a:solidFill>
                <a:latin typeface="Calibri"/>
                <a:cs typeface="Calibri"/>
              </a:rPr>
              <a:t>лейтмотив»),</a:t>
            </a:r>
            <a:r>
              <a:rPr dirty="0" sz="1600" spc="-5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1600" spc="-30">
                <a:solidFill>
                  <a:srgbClr val="344661"/>
                </a:solidFill>
                <a:latin typeface="Calibri"/>
                <a:cs typeface="Calibri"/>
              </a:rPr>
              <a:t>тавтология</a:t>
            </a:r>
            <a:r>
              <a:rPr dirty="0" sz="1600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1600" spc="-30">
                <a:solidFill>
                  <a:srgbClr val="344661"/>
                </a:solidFill>
                <a:latin typeface="Calibri"/>
                <a:cs typeface="Calibri"/>
              </a:rPr>
              <a:t>(«писатель</a:t>
            </a:r>
            <a:r>
              <a:rPr dirty="0" sz="1600" spc="100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1600" spc="-25">
                <a:solidFill>
                  <a:srgbClr val="344661"/>
                </a:solidFill>
                <a:latin typeface="Calibri"/>
                <a:cs typeface="Calibri"/>
              </a:rPr>
              <a:t>ярко</a:t>
            </a:r>
            <a:r>
              <a:rPr dirty="0" sz="1600" spc="20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1600" spc="-5">
                <a:solidFill>
                  <a:srgbClr val="344661"/>
                </a:solidFill>
                <a:latin typeface="Calibri"/>
                <a:cs typeface="Calibri"/>
              </a:rPr>
              <a:t>описывает»);</a:t>
            </a:r>
            <a:endParaRPr sz="1600">
              <a:latin typeface="Calibri"/>
              <a:cs typeface="Calibri"/>
            </a:endParaRPr>
          </a:p>
          <a:p>
            <a:pPr marL="356870" marR="791210" indent="-344805">
              <a:lnSpc>
                <a:spcPct val="100000"/>
              </a:lnSpc>
              <a:spcBef>
                <a:spcPts val="605"/>
              </a:spcBef>
              <a:buAutoNum type="arabicParenR"/>
              <a:tabLst>
                <a:tab pos="356870" algn="l"/>
                <a:tab pos="357505" algn="l"/>
              </a:tabLst>
            </a:pPr>
            <a:r>
              <a:rPr dirty="0" sz="1600" spc="-5" b="1">
                <a:solidFill>
                  <a:srgbClr val="344661"/>
                </a:solidFill>
                <a:latin typeface="Calibri"/>
                <a:cs typeface="Calibri"/>
              </a:rPr>
              <a:t>употребление</a:t>
            </a:r>
            <a:r>
              <a:rPr dirty="0" sz="1600" spc="-95" b="1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1600" spc="-5" b="1">
                <a:solidFill>
                  <a:srgbClr val="344661"/>
                </a:solidFill>
                <a:latin typeface="Calibri"/>
                <a:cs typeface="Calibri"/>
              </a:rPr>
              <a:t>иностилевой</a:t>
            </a:r>
            <a:r>
              <a:rPr dirty="0" sz="1600" spc="-70" b="1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1600" spc="-10" b="1">
                <a:solidFill>
                  <a:srgbClr val="344661"/>
                </a:solidFill>
                <a:latin typeface="Calibri"/>
                <a:cs typeface="Calibri"/>
              </a:rPr>
              <a:t>лексики</a:t>
            </a:r>
            <a:r>
              <a:rPr dirty="0" sz="1600" spc="-70" b="1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1600" spc="-5">
                <a:solidFill>
                  <a:srgbClr val="344661"/>
                </a:solidFill>
                <a:latin typeface="Calibri"/>
                <a:cs typeface="Calibri"/>
              </a:rPr>
              <a:t>(«Эраст</a:t>
            </a:r>
            <a:r>
              <a:rPr dirty="0" sz="1600" spc="-90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1600">
                <a:solidFill>
                  <a:srgbClr val="344661"/>
                </a:solidFill>
                <a:latin typeface="Calibri"/>
                <a:cs typeface="Calibri"/>
              </a:rPr>
              <a:t>–</a:t>
            </a:r>
            <a:r>
              <a:rPr dirty="0" sz="1600" spc="-5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1600" spc="-30">
                <a:solidFill>
                  <a:srgbClr val="344661"/>
                </a:solidFill>
                <a:latin typeface="Calibri"/>
                <a:cs typeface="Calibri"/>
              </a:rPr>
              <a:t>неплохой</a:t>
            </a:r>
            <a:r>
              <a:rPr dirty="0" sz="1600" spc="-50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1600">
                <a:solidFill>
                  <a:srgbClr val="344661"/>
                </a:solidFill>
                <a:latin typeface="Calibri"/>
                <a:cs typeface="Calibri"/>
              </a:rPr>
              <a:t>парень»),</a:t>
            </a:r>
            <a:r>
              <a:rPr dirty="0" sz="1600" spc="-65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1600" spc="-25">
                <a:solidFill>
                  <a:srgbClr val="344661"/>
                </a:solidFill>
                <a:latin typeface="Calibri"/>
                <a:cs typeface="Calibri"/>
              </a:rPr>
              <a:t>лексики</a:t>
            </a:r>
            <a:r>
              <a:rPr dirty="0" sz="1600" spc="10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1600" spc="-30">
                <a:solidFill>
                  <a:srgbClr val="344661"/>
                </a:solidFill>
                <a:latin typeface="Calibri"/>
                <a:cs typeface="Calibri"/>
              </a:rPr>
              <a:t>другой</a:t>
            </a:r>
            <a:r>
              <a:rPr dirty="0" sz="1600" spc="5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1600" spc="-5">
                <a:solidFill>
                  <a:srgbClr val="344661"/>
                </a:solidFill>
                <a:latin typeface="Calibri"/>
                <a:cs typeface="Calibri"/>
              </a:rPr>
              <a:t>эпохи </a:t>
            </a:r>
            <a:r>
              <a:rPr dirty="0" sz="1600" spc="-350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1600" spc="-65">
                <a:solidFill>
                  <a:srgbClr val="344661"/>
                </a:solidFill>
                <a:latin typeface="Calibri"/>
                <a:cs typeface="Calibri"/>
              </a:rPr>
              <a:t>(«Герасим</a:t>
            </a:r>
            <a:r>
              <a:rPr dirty="0" sz="1600" spc="-15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1600" spc="-30">
                <a:solidFill>
                  <a:srgbClr val="344661"/>
                </a:solidFill>
                <a:latin typeface="Calibri"/>
                <a:cs typeface="Calibri"/>
              </a:rPr>
              <a:t>ушёл</a:t>
            </a:r>
            <a:r>
              <a:rPr dirty="0" sz="1600" spc="-35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1600">
                <a:solidFill>
                  <a:srgbClr val="344661"/>
                </a:solidFill>
                <a:latin typeface="Calibri"/>
                <a:cs typeface="Calibri"/>
              </a:rPr>
              <a:t>в</a:t>
            </a:r>
            <a:r>
              <a:rPr dirty="0" sz="1600" spc="-30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1600" spc="-35">
                <a:solidFill>
                  <a:srgbClr val="344661"/>
                </a:solidFill>
                <a:latin typeface="Calibri"/>
                <a:cs typeface="Calibri"/>
              </a:rPr>
              <a:t>колхоз»).</a:t>
            </a:r>
            <a:endParaRPr sz="1600">
              <a:latin typeface="Calibri"/>
              <a:cs typeface="Calibri"/>
            </a:endParaRPr>
          </a:p>
          <a:p>
            <a:pPr algn="just" marL="356870" marR="5080" indent="-344805">
              <a:lnSpc>
                <a:spcPct val="100000"/>
              </a:lnSpc>
              <a:spcBef>
                <a:spcPts val="600"/>
              </a:spcBef>
              <a:buAutoNum type="arabicParenR"/>
              <a:tabLst>
                <a:tab pos="357505" algn="l"/>
              </a:tabLst>
            </a:pPr>
            <a:r>
              <a:rPr dirty="0" sz="1600" spc="-5" b="1">
                <a:solidFill>
                  <a:srgbClr val="344661"/>
                </a:solidFill>
                <a:latin typeface="Calibri"/>
                <a:cs typeface="Calibri"/>
              </a:rPr>
              <a:t>клишированность </a:t>
            </a:r>
            <a:r>
              <a:rPr dirty="0" sz="1600" spc="5" b="1">
                <a:solidFill>
                  <a:srgbClr val="344661"/>
                </a:solidFill>
                <a:latin typeface="Calibri"/>
                <a:cs typeface="Calibri"/>
              </a:rPr>
              <a:t>речи </a:t>
            </a:r>
            <a:r>
              <a:rPr dirty="0" sz="1600" spc="-30">
                <a:solidFill>
                  <a:srgbClr val="344661"/>
                </a:solidFill>
                <a:latin typeface="Calibri"/>
                <a:cs typeface="Calibri"/>
              </a:rPr>
              <a:t>(«говоря </a:t>
            </a:r>
            <a:r>
              <a:rPr dirty="0" sz="1600" spc="-5">
                <a:solidFill>
                  <a:srgbClr val="344661"/>
                </a:solidFill>
                <a:latin typeface="Calibri"/>
                <a:cs typeface="Calibri"/>
              </a:rPr>
              <a:t>об этом </a:t>
            </a:r>
            <a:r>
              <a:rPr dirty="0" sz="1600">
                <a:solidFill>
                  <a:srgbClr val="344661"/>
                </a:solidFill>
                <a:latin typeface="Calibri"/>
                <a:cs typeface="Calibri"/>
              </a:rPr>
              <a:t>не </a:t>
            </a:r>
            <a:r>
              <a:rPr dirty="0" sz="1600" spc="-5">
                <a:solidFill>
                  <a:srgbClr val="344661"/>
                </a:solidFill>
                <a:latin typeface="Calibri"/>
                <a:cs typeface="Calibri"/>
              </a:rPr>
              <a:t>могу </a:t>
            </a:r>
            <a:r>
              <a:rPr dirty="0" sz="1600">
                <a:solidFill>
                  <a:srgbClr val="344661"/>
                </a:solidFill>
                <a:latin typeface="Calibri"/>
                <a:cs typeface="Calibri"/>
              </a:rPr>
              <a:t>не </a:t>
            </a:r>
            <a:r>
              <a:rPr dirty="0" sz="1600" spc="-5">
                <a:solidFill>
                  <a:srgbClr val="344661"/>
                </a:solidFill>
                <a:latin typeface="Calibri"/>
                <a:cs typeface="Calibri"/>
              </a:rPr>
              <a:t>вспомнить», «в </a:t>
            </a:r>
            <a:r>
              <a:rPr dirty="0" sz="1600" spc="-30">
                <a:solidFill>
                  <a:srgbClr val="344661"/>
                </a:solidFill>
                <a:latin typeface="Calibri"/>
                <a:cs typeface="Calibri"/>
              </a:rPr>
              <a:t>качестве первого </a:t>
            </a:r>
            <a:r>
              <a:rPr dirty="0" sz="1600" spc="-5">
                <a:solidFill>
                  <a:srgbClr val="344661"/>
                </a:solidFill>
                <a:latin typeface="Calibri"/>
                <a:cs typeface="Calibri"/>
              </a:rPr>
              <a:t>аргумента </a:t>
            </a:r>
            <a:r>
              <a:rPr dirty="0" sz="1600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1600" spc="-30">
                <a:solidFill>
                  <a:srgbClr val="344661"/>
                </a:solidFill>
                <a:latin typeface="Calibri"/>
                <a:cs typeface="Calibri"/>
              </a:rPr>
              <a:t>приведу», «тема роли надежды </a:t>
            </a:r>
            <a:r>
              <a:rPr dirty="0" sz="1600">
                <a:solidFill>
                  <a:srgbClr val="344661"/>
                </a:solidFill>
                <a:latin typeface="Calibri"/>
                <a:cs typeface="Calibri"/>
              </a:rPr>
              <a:t>в жизни </a:t>
            </a:r>
            <a:r>
              <a:rPr dirty="0" sz="1600" spc="-35">
                <a:solidFill>
                  <a:srgbClr val="344661"/>
                </a:solidFill>
                <a:latin typeface="Calibri"/>
                <a:cs typeface="Calibri"/>
              </a:rPr>
              <a:t>человека </a:t>
            </a:r>
            <a:r>
              <a:rPr dirty="0" sz="1600" spc="-10">
                <a:solidFill>
                  <a:srgbClr val="344661"/>
                </a:solidFill>
                <a:latin typeface="Calibri"/>
                <a:cs typeface="Calibri"/>
              </a:rPr>
              <a:t>интересовала </a:t>
            </a:r>
            <a:r>
              <a:rPr dirty="0" sz="1600">
                <a:solidFill>
                  <a:srgbClr val="344661"/>
                </a:solidFill>
                <a:latin typeface="Calibri"/>
                <a:cs typeface="Calibri"/>
              </a:rPr>
              <a:t>и </a:t>
            </a:r>
            <a:r>
              <a:rPr dirty="0" sz="1600" spc="-30">
                <a:solidFill>
                  <a:srgbClr val="344661"/>
                </a:solidFill>
                <a:latin typeface="Calibri"/>
                <a:cs typeface="Calibri"/>
              </a:rPr>
              <a:t>интересует </a:t>
            </a:r>
            <a:r>
              <a:rPr dirty="0" sz="1600" spc="-5">
                <a:solidFill>
                  <a:srgbClr val="344661"/>
                </a:solidFill>
                <a:latin typeface="Calibri"/>
                <a:cs typeface="Calibri"/>
              </a:rPr>
              <a:t>всех прогрессивных </a:t>
            </a:r>
            <a:r>
              <a:rPr dirty="0" sz="1600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1600" spc="-35">
                <a:solidFill>
                  <a:srgbClr val="344661"/>
                </a:solidFill>
                <a:latin typeface="Calibri"/>
                <a:cs typeface="Calibri"/>
              </a:rPr>
              <a:t>людей»);</a:t>
            </a:r>
            <a:endParaRPr sz="1600">
              <a:latin typeface="Calibri"/>
              <a:cs typeface="Calibri"/>
            </a:endParaRPr>
          </a:p>
          <a:p>
            <a:pPr algn="just" marL="356870" indent="-344805">
              <a:lnSpc>
                <a:spcPct val="100000"/>
              </a:lnSpc>
              <a:spcBef>
                <a:spcPts val="605"/>
              </a:spcBef>
              <a:buAutoNum type="arabicParenR"/>
              <a:tabLst>
                <a:tab pos="357505" algn="l"/>
              </a:tabLst>
            </a:pPr>
            <a:r>
              <a:rPr dirty="0" sz="1600" b="1">
                <a:solidFill>
                  <a:srgbClr val="344661"/>
                </a:solidFill>
                <a:latin typeface="Calibri"/>
                <a:cs typeface="Calibri"/>
              </a:rPr>
              <a:t>ошибки</a:t>
            </a:r>
            <a:r>
              <a:rPr dirty="0" sz="1600" spc="-80" b="1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1600" b="1">
                <a:solidFill>
                  <a:srgbClr val="344661"/>
                </a:solidFill>
                <a:latin typeface="Calibri"/>
                <a:cs typeface="Calibri"/>
              </a:rPr>
              <a:t>во</a:t>
            </a:r>
            <a:r>
              <a:rPr dirty="0" sz="1600" spc="-20" b="1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1600" spc="-15" b="1">
                <a:solidFill>
                  <a:srgbClr val="344661"/>
                </a:solidFill>
                <a:latin typeface="Calibri"/>
                <a:cs typeface="Calibri"/>
              </a:rPr>
              <a:t>фразеологизмах</a:t>
            </a:r>
            <a:r>
              <a:rPr dirty="0" sz="1600" spc="-185" b="1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1600" spc="-10">
                <a:solidFill>
                  <a:srgbClr val="344661"/>
                </a:solidFill>
                <a:latin typeface="Calibri"/>
                <a:cs typeface="Calibri"/>
              </a:rPr>
              <a:t>(«Ему</a:t>
            </a:r>
            <a:r>
              <a:rPr dirty="0" sz="1600" spc="50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1600" spc="-35">
                <a:solidFill>
                  <a:srgbClr val="344661"/>
                </a:solidFill>
                <a:latin typeface="Calibri"/>
                <a:cs typeface="Calibri"/>
              </a:rPr>
              <a:t>обернулась</a:t>
            </a:r>
            <a:r>
              <a:rPr dirty="0" sz="1600" spc="45">
                <a:solidFill>
                  <a:srgbClr val="344661"/>
                </a:solidFill>
                <a:latin typeface="Calibri"/>
                <a:cs typeface="Calibri"/>
              </a:rPr>
              <a:t> </a:t>
            </a:r>
            <a:r>
              <a:rPr dirty="0" sz="1600" spc="-45">
                <a:solidFill>
                  <a:srgbClr val="344661"/>
                </a:solidFill>
                <a:latin typeface="Calibri"/>
                <a:cs typeface="Calibri"/>
              </a:rPr>
              <a:t>удача»).</a:t>
            </a:r>
            <a:endParaRPr sz="16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2023-11-12T11:21:58Z</dcterms:created>
  <dcterms:modified xsi:type="dcterms:W3CDTF">2023-11-12T11:21:58Z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2023-10-23T00:00:00Z</vt:filetime>
  </property>
  <property fmtid="{D5CDD505-2E9C-101B-9397-08002B2CF9AE}" pid="3" name="Creator">
    <vt:lpwstr>Microsoft® PowerPoint® 2016</vt:lpwstr>
  </property>
  <property fmtid="{D5CDD505-2E9C-101B-9397-08002B2CF9AE}" pid="4" name="LastSaved">
    <vt:filetime>2023-11-12T00:00:00Z</vt:filetime>
  </property>
</Properties>
</file>